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"/>
  </p:notesMasterIdLst>
  <p:sldIdLst>
    <p:sldId id="265" r:id="rId2"/>
    <p:sldId id="270" r:id="rId3"/>
    <p:sldId id="266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55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FA866-4C7B-4B45-9E62-B2D1ACCAF643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7879-18D6-48FE-8DCB-311A3B9BC7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93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440" defTabSz="1012038">
              <a:defRPr/>
            </a:pPr>
            <a:r>
              <a:rPr lang="pt-BR" b="1" dirty="0"/>
              <a:t>Justificativa: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Explicar sobre a situação atual da área/ diretoria/ processo que será modificado pelo projeto e porque o mesmo é necessário (HISTÓRICO/BACKGROUND).</a:t>
            </a:r>
          </a:p>
          <a:p>
            <a:pPr marL="182440" defTabSz="1012038"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Escopo: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Deve-se comentar sobre O QUE SERÁ MELHORADO, QUEM SERÁ BENEFICIADO e COMO isso vai acontecer.</a:t>
            </a:r>
          </a:p>
          <a:p>
            <a:pPr marL="182440" defTabSz="1012038">
              <a:defRPr/>
            </a:pPr>
            <a:r>
              <a:rPr lang="pt-B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Timeline</a:t>
            </a: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Momentos planejados (Conceito/Básico/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Plan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/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Implant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/Enc.)</a:t>
            </a:r>
          </a:p>
          <a:p>
            <a:pPr marL="182440" defTabSz="1012038">
              <a:defRPr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Investimento: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Valor ano a ano em reais. Se for NO+HCR ou CR deve-se que preencher ROI e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Payback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Std" pitchFamily="34" charset="0"/>
                <a:sym typeface="GillSans" pitchFamily="34" charset="0"/>
              </a:rPr>
              <a:t>. </a:t>
            </a:r>
          </a:p>
          <a:p>
            <a:pPr marL="182440" defTabSz="1012038">
              <a:defRPr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Gill Sans Std" pitchFamily="34" charset="0"/>
              <a:sym typeface="GillSans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11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Pacotes: </a:t>
            </a:r>
            <a:r>
              <a:rPr lang="pt-BR" dirty="0"/>
              <a:t>Colar o detalhamento de custo dos pacotes.</a:t>
            </a:r>
          </a:p>
          <a:p>
            <a:r>
              <a:rPr lang="pt-BR" b="1" dirty="0"/>
              <a:t>Tela ao lado: </a:t>
            </a:r>
            <a:r>
              <a:rPr lang="pt-BR" dirty="0"/>
              <a:t>Colocar desenhos, fotos, </a:t>
            </a:r>
            <a:r>
              <a:rPr lang="pt-BR" dirty="0" err="1"/>
              <a:t>lay-outs</a:t>
            </a:r>
            <a:r>
              <a:rPr lang="pt-BR" dirty="0"/>
              <a:t>. Informações que contribuam para a aprovação e entendimento do projeto.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30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Pacotes: </a:t>
            </a:r>
            <a:r>
              <a:rPr lang="pt-BR" dirty="0"/>
              <a:t>Colar o detalhamento de custo dos pacotes.</a:t>
            </a:r>
          </a:p>
          <a:p>
            <a:r>
              <a:rPr lang="pt-BR" b="1" dirty="0"/>
              <a:t>Tela ao lado: </a:t>
            </a:r>
            <a:r>
              <a:rPr lang="pt-BR" dirty="0"/>
              <a:t>Colocar desenhos, fotos, </a:t>
            </a:r>
            <a:r>
              <a:rPr lang="pt-BR" dirty="0" err="1"/>
              <a:t>lay-outs</a:t>
            </a:r>
            <a:r>
              <a:rPr lang="pt-BR" dirty="0"/>
              <a:t>. Informações que contribuam para a aprovação e entendimento do projeto.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77879-18D6-48FE-8DCB-311A3B9BC7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10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E7785-4BCE-468F-8343-7F57C6EFF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E27E26-51A8-461C-A79B-57A0CE616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ED0025-0B15-4984-B7B9-E8055975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2DECFB-C989-4A4F-BBF4-5AB34751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11261F-7D07-4BF7-989E-C64BDEF1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7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E56F5-4F0E-47EA-8E07-A4174B9F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D9D36-B5BC-4C26-BBBB-450214503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C1CAF4-66A8-4C00-9E2E-37E5596F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EDA3AE-CC5D-4D57-9468-FB7CDADD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705BF-D840-49D8-9E14-F6F578CB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46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C1346B-5CE7-457F-AFE2-FA86E55D1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63C741-4BA1-4F7F-976D-D6E7BE341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0EBCE4-16A9-4C57-B1C9-529991A8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1113E3-8E56-45B0-B881-9F012D9C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65BE73-63CD-4A43-B667-A68CCBA6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80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ímicos_Pa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49D0EE87-13FB-4800-930B-CF25E32A1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1"/>
            <a:ext cx="12192000" cy="6861081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4FDFAF87-6026-43F9-9770-26CCC5D50CED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39" name="Espaço Reservado para Conteúdo 9">
            <a:extLst>
              <a:ext uri="{FF2B5EF4-FFF2-40B4-BE49-F238E27FC236}">
                <a16:creationId xmlns:a16="http://schemas.microsoft.com/office/drawing/2014/main" id="{29F052A3-34DC-447F-8CA7-70CAD506C0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4719F0-A2F1-4B5D-A507-1982AF355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298" y="5673423"/>
            <a:ext cx="11787697" cy="703354"/>
          </a:xfrm>
          <a:prstGeom prst="rect">
            <a:avLst/>
          </a:prstGeom>
        </p:spPr>
      </p:pic>
      <p:sp>
        <p:nvSpPr>
          <p:cNvPr id="51" name="AutoShape 146">
            <a:extLst>
              <a:ext uri="{FF2B5EF4-FFF2-40B4-BE49-F238E27FC236}">
                <a16:creationId xmlns:a16="http://schemas.microsoft.com/office/drawing/2014/main" id="{59074798-76B2-4BC4-A64A-A7DF893FE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AutoShape 146">
            <a:extLst>
              <a:ext uri="{FF2B5EF4-FFF2-40B4-BE49-F238E27FC236}">
                <a16:creationId xmlns:a16="http://schemas.microsoft.com/office/drawing/2014/main" id="{2FE8556F-58A0-4AF1-92BC-CF0E85183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4020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AutoShape 146">
            <a:extLst>
              <a:ext uri="{FF2B5EF4-FFF2-40B4-BE49-F238E27FC236}">
                <a16:creationId xmlns:a16="http://schemas.microsoft.com/office/drawing/2014/main" id="{6E6688CF-F216-408D-9EC1-F90741DB98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4201173"/>
            <a:ext cx="5760000" cy="122602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Espaço Reservado para Conteúdo 9">
            <a:extLst>
              <a:ext uri="{FF2B5EF4-FFF2-40B4-BE49-F238E27FC236}">
                <a16:creationId xmlns:a16="http://schemas.microsoft.com/office/drawing/2014/main" id="{3FCF92C8-9589-421D-A21B-C3B70EB45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980" y="1525545"/>
            <a:ext cx="5654355" cy="2163394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55" name="Espaço Reservado para Conteúdo 9">
            <a:extLst>
              <a:ext uri="{FF2B5EF4-FFF2-40B4-BE49-F238E27FC236}">
                <a16:creationId xmlns:a16="http://schemas.microsoft.com/office/drawing/2014/main" id="{D81DBA49-0252-4A9F-90FB-D2F2CF29C4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2144" y="1525544"/>
            <a:ext cx="5665851" cy="212150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56" name="Espaço Reservado para Conteúdo 9">
            <a:extLst>
              <a:ext uri="{FF2B5EF4-FFF2-40B4-BE49-F238E27FC236}">
                <a16:creationId xmlns:a16="http://schemas.microsoft.com/office/drawing/2014/main" id="{66DF91E4-785B-4794-A448-71BBC5DAD5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7980" y="4231342"/>
            <a:ext cx="5654355" cy="119585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F56EC732-08FF-4114-AF0C-20A4F409AF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Justificativa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C1890D28-18FE-4903-9DE0-7F9F6C32D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Escopo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BA369485-89BB-4AB8-B288-3C7D4DF4F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Timeline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68F58245-0969-42C6-AD33-136D0AFB84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Investimento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CF9B49AD-3DE4-4185-82A3-E5087D937220}"/>
              </a:ext>
            </a:extLst>
          </p:cNvPr>
          <p:cNvGrpSpPr/>
          <p:nvPr userDrawn="1"/>
        </p:nvGrpSpPr>
        <p:grpSpPr>
          <a:xfrm>
            <a:off x="6214020" y="4016562"/>
            <a:ext cx="5760000" cy="1410631"/>
            <a:chOff x="6214020" y="3864162"/>
            <a:chExt cx="5760000" cy="1410631"/>
          </a:xfrm>
        </p:grpSpPr>
        <p:sp>
          <p:nvSpPr>
            <p:cNvPr id="62" name="AutoShape 146">
              <a:extLst>
                <a:ext uri="{FF2B5EF4-FFF2-40B4-BE49-F238E27FC236}">
                  <a16:creationId xmlns:a16="http://schemas.microsoft.com/office/drawing/2014/main" id="{AEDFA25F-1C9C-4CAC-8259-EC65EC4534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4020" y="4048771"/>
              <a:ext cx="5760000" cy="1226022"/>
            </a:xfrm>
            <a:prstGeom prst="roundRect">
              <a:avLst>
                <a:gd name="adj" fmla="val 15958"/>
              </a:avLst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lIns="81278" tIns="40639" rIns="81278" bIns="40639" anchor="ctr"/>
            <a:lstStyle/>
            <a:p>
              <a:pPr algn="just">
                <a:defRPr/>
              </a:pPr>
              <a:endParaRPr lang="pt-BR" sz="1129" dirty="0">
                <a:solidFill>
                  <a:srgbClr val="56523C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Retângulo 34">
              <a:extLst>
                <a:ext uri="{FF2B5EF4-FFF2-40B4-BE49-F238E27FC236}">
                  <a16:creationId xmlns:a16="http://schemas.microsoft.com/office/drawing/2014/main" id="{328F9445-7766-46B1-A94D-E8E737574FF9}"/>
                </a:ext>
              </a:extLst>
            </p:cNvPr>
            <p:cNvSpPr/>
            <p:nvPr userDrawn="1"/>
          </p:nvSpPr>
          <p:spPr>
            <a:xfrm>
              <a:off x="6234131" y="4251335"/>
              <a:ext cx="1054557" cy="479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>
                <a:defRPr/>
              </a:pP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CAPEX (kBRL)</a:t>
              </a: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4" name="2 Conector recto">
              <a:extLst>
                <a:ext uri="{FF2B5EF4-FFF2-40B4-BE49-F238E27FC236}">
                  <a16:creationId xmlns:a16="http://schemas.microsoft.com/office/drawing/2014/main" id="{6C1FC7DA-ECD9-4AF0-8D30-99F05A05756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47926" y="4812682"/>
              <a:ext cx="5500255" cy="3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tângulo 34">
              <a:extLst>
                <a:ext uri="{FF2B5EF4-FFF2-40B4-BE49-F238E27FC236}">
                  <a16:creationId xmlns:a16="http://schemas.microsoft.com/office/drawing/2014/main" id="{7DA6592C-A01D-41C2-A6FC-944DA88E1602}"/>
                </a:ext>
              </a:extLst>
            </p:cNvPr>
            <p:cNvSpPr/>
            <p:nvPr userDrawn="1"/>
          </p:nvSpPr>
          <p:spPr>
            <a:xfrm>
              <a:off x="7152444" y="3864162"/>
              <a:ext cx="894481" cy="520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  <p:sp>
          <p:nvSpPr>
            <p:cNvPr id="66" name="Retângulo 34">
              <a:extLst>
                <a:ext uri="{FF2B5EF4-FFF2-40B4-BE49-F238E27FC236}">
                  <a16:creationId xmlns:a16="http://schemas.microsoft.com/office/drawing/2014/main" id="{B6F05D73-2F5C-4DF0-8A39-905951663D5B}"/>
                </a:ext>
              </a:extLst>
            </p:cNvPr>
            <p:cNvSpPr/>
            <p:nvPr userDrawn="1"/>
          </p:nvSpPr>
          <p:spPr>
            <a:xfrm>
              <a:off x="806290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2023</a:t>
              </a:r>
            </a:p>
          </p:txBody>
        </p:sp>
        <p:sp>
          <p:nvSpPr>
            <p:cNvPr id="67" name="Retângulo 34">
              <a:extLst>
                <a:ext uri="{FF2B5EF4-FFF2-40B4-BE49-F238E27FC236}">
                  <a16:creationId xmlns:a16="http://schemas.microsoft.com/office/drawing/2014/main" id="{DFD09127-FE91-4A7B-B0E4-E7CD67E4AD57}"/>
                </a:ext>
              </a:extLst>
            </p:cNvPr>
            <p:cNvSpPr/>
            <p:nvPr userDrawn="1"/>
          </p:nvSpPr>
          <p:spPr>
            <a:xfrm>
              <a:off x="10964941" y="4038129"/>
              <a:ext cx="741680" cy="192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t"/>
            <a:lstStyle/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Total</a:t>
              </a:r>
            </a:p>
          </p:txBody>
        </p:sp>
        <p:sp>
          <p:nvSpPr>
            <p:cNvPr id="68" name="Retângulo 34">
              <a:extLst>
                <a:ext uri="{FF2B5EF4-FFF2-40B4-BE49-F238E27FC236}">
                  <a16:creationId xmlns:a16="http://schemas.microsoft.com/office/drawing/2014/main" id="{561EC324-A662-432C-A74E-17B9F01F9D0F}"/>
                </a:ext>
              </a:extLst>
            </p:cNvPr>
            <p:cNvSpPr/>
            <p:nvPr userDrawn="1"/>
          </p:nvSpPr>
          <p:spPr>
            <a:xfrm>
              <a:off x="897508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2024</a:t>
              </a:r>
            </a:p>
          </p:txBody>
        </p:sp>
        <p:sp>
          <p:nvSpPr>
            <p:cNvPr id="69" name="Retângulo 34">
              <a:extLst>
                <a:ext uri="{FF2B5EF4-FFF2-40B4-BE49-F238E27FC236}">
                  <a16:creationId xmlns:a16="http://schemas.microsoft.com/office/drawing/2014/main" id="{4E546635-4986-4B19-8BF0-C29029B270CD}"/>
                </a:ext>
              </a:extLst>
            </p:cNvPr>
            <p:cNvSpPr/>
            <p:nvPr userDrawn="1"/>
          </p:nvSpPr>
          <p:spPr>
            <a:xfrm>
              <a:off x="9877740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2025</a:t>
              </a:r>
            </a:p>
          </p:txBody>
        </p:sp>
      </p:grpSp>
      <p:sp>
        <p:nvSpPr>
          <p:cNvPr id="70" name="Retângulo 34">
            <a:extLst>
              <a:ext uri="{FF2B5EF4-FFF2-40B4-BE49-F238E27FC236}">
                <a16:creationId xmlns:a16="http://schemas.microsoft.com/office/drawing/2014/main" id="{8ED6E7E2-397A-4EAD-89AC-8DA4CAF47354}"/>
              </a:ext>
            </a:extLst>
          </p:cNvPr>
          <p:cNvSpPr/>
          <p:nvPr userDrawn="1"/>
        </p:nvSpPr>
        <p:spPr>
          <a:xfrm>
            <a:off x="9090503" y="4997365"/>
            <a:ext cx="1139997" cy="50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Payback</a:t>
            </a:r>
            <a:endParaRPr lang="es-E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Espaço Reservado para Conteúdo 9">
            <a:extLst>
              <a:ext uri="{FF2B5EF4-FFF2-40B4-BE49-F238E27FC236}">
                <a16:creationId xmlns:a16="http://schemas.microsoft.com/office/drawing/2014/main" id="{8FF84AFE-3E60-4D12-92E1-610FB8FC792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188" y="4597096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2" name="Espaço Reservado para Conteúdo 9">
            <a:extLst>
              <a:ext uri="{FF2B5EF4-FFF2-40B4-BE49-F238E27FC236}">
                <a16:creationId xmlns:a16="http://schemas.microsoft.com/office/drawing/2014/main" id="{69CF6CD9-4FCB-495A-8A5E-C3B03ADBAE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896935" y="4574320"/>
            <a:ext cx="8776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3" name="Espaço Reservado para Conteúdo 9">
            <a:extLst>
              <a:ext uri="{FF2B5EF4-FFF2-40B4-BE49-F238E27FC236}">
                <a16:creationId xmlns:a16="http://schemas.microsoft.com/office/drawing/2014/main" id="{47D7A61C-2C36-4CA0-ACF5-80F1FE34D3D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51004" y="4585919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4" name="Espaço Reservado para Conteúdo 9">
            <a:extLst>
              <a:ext uri="{FF2B5EF4-FFF2-40B4-BE49-F238E27FC236}">
                <a16:creationId xmlns:a16="http://schemas.microsoft.com/office/drawing/2014/main" id="{665144FE-5792-4F7B-ABAF-8859F718244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965838" y="458964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5" name="Espaço Reservado para Conteúdo 9">
            <a:extLst>
              <a:ext uri="{FF2B5EF4-FFF2-40B4-BE49-F238E27FC236}">
                <a16:creationId xmlns:a16="http://schemas.microsoft.com/office/drawing/2014/main" id="{C5172FE5-D572-462F-82EE-C2AC4B13C84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63184" y="458219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61669DAD-C9A4-41FC-B3BC-D8FB752109D2}"/>
              </a:ext>
            </a:extLst>
          </p:cNvPr>
          <p:cNvSpPr/>
          <p:nvPr userDrawn="1"/>
        </p:nvSpPr>
        <p:spPr>
          <a:xfrm>
            <a:off x="7435620" y="4999005"/>
            <a:ext cx="830435" cy="50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ROI</a:t>
            </a:r>
          </a:p>
        </p:txBody>
      </p:sp>
      <p:sp>
        <p:nvSpPr>
          <p:cNvPr id="77" name="Espaço Reservado para Conteúdo 9">
            <a:extLst>
              <a:ext uri="{FF2B5EF4-FFF2-40B4-BE49-F238E27FC236}">
                <a16:creationId xmlns:a16="http://schemas.microsoft.com/office/drawing/2014/main" id="{B04A4B1F-D2FB-4978-B5DA-D491D88A7FA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927739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78" name="Espaço Reservado para Conteúdo 9">
            <a:extLst>
              <a:ext uri="{FF2B5EF4-FFF2-40B4-BE49-F238E27FC236}">
                <a16:creationId xmlns:a16="http://schemas.microsoft.com/office/drawing/2014/main" id="{76E9E602-8865-41CC-AD53-A81AFA05E56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27287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06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ímicos_Pa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83BCCF43-8672-4313-AA49-064633AA2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3083"/>
            <a:ext cx="12192003" cy="686108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06255B6-35D0-4B06-BE7D-EDDBFE9867E9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30" name="Espaço Reservado para Conteúdo 9">
            <a:extLst>
              <a:ext uri="{FF2B5EF4-FFF2-40B4-BE49-F238E27FC236}">
                <a16:creationId xmlns:a16="http://schemas.microsoft.com/office/drawing/2014/main" id="{3F8032F6-7299-4A0E-9D81-6706EE440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17" name="AutoShape 146">
            <a:extLst>
              <a:ext uri="{FF2B5EF4-FFF2-40B4-BE49-F238E27FC236}">
                <a16:creationId xmlns:a16="http://schemas.microsoft.com/office/drawing/2014/main" id="{D764B6CC-37E3-4576-B634-33AD097C7E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458" y="1484458"/>
            <a:ext cx="11911087" cy="488083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Espaço Reservado para Conteúdo 9">
            <a:extLst>
              <a:ext uri="{FF2B5EF4-FFF2-40B4-BE49-F238E27FC236}">
                <a16:creationId xmlns:a16="http://schemas.microsoft.com/office/drawing/2014/main" id="{953C99F8-48F7-484A-9BF1-535CDDD33F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984" y="1576992"/>
            <a:ext cx="5732018" cy="4788300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7D3FE76-64DB-4EB2-AC15-B20F10FC971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6991"/>
            <a:ext cx="0" cy="478830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Conteúdo 9">
            <a:extLst>
              <a:ext uri="{FF2B5EF4-FFF2-40B4-BE49-F238E27FC236}">
                <a16:creationId xmlns:a16="http://schemas.microsoft.com/office/drawing/2014/main" id="{30B54E28-500B-4B61-B4AF-8EE7EC2D87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1" y="1576478"/>
            <a:ext cx="5955544" cy="480747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B39B1C5-90FD-4706-A84D-F6010B5566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339157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Base Orçamentária | Pacotes</a:t>
            </a:r>
          </a:p>
        </p:txBody>
      </p:sp>
    </p:spTree>
    <p:extLst>
      <p:ext uri="{BB962C8B-B14F-4D97-AF65-F5344CB8AC3E}">
        <p14:creationId xmlns:p14="http://schemas.microsoft.com/office/powerpoint/2010/main" val="34849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ímicos_Pa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83BCCF43-8672-4313-AA49-064633AA2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3083"/>
            <a:ext cx="12192003" cy="686108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06255B6-35D0-4B06-BE7D-EDDBFE9867E9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30" name="Espaço Reservado para Conteúdo 9">
            <a:extLst>
              <a:ext uri="{FF2B5EF4-FFF2-40B4-BE49-F238E27FC236}">
                <a16:creationId xmlns:a16="http://schemas.microsoft.com/office/drawing/2014/main" id="{3F8032F6-7299-4A0E-9D81-6706EE440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10" name="AutoShape 146">
            <a:extLst>
              <a:ext uri="{FF2B5EF4-FFF2-40B4-BE49-F238E27FC236}">
                <a16:creationId xmlns:a16="http://schemas.microsoft.com/office/drawing/2014/main" id="{2FD6567B-D090-4C76-8057-C6D75938F5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458" y="1095376"/>
            <a:ext cx="11911087" cy="5269914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2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o_Pa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75DCDA01-FBDA-4CBC-81AA-87EDB24B2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6FBF4363-3684-4C5C-BFBA-09FFC6730778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16" name="AutoShape 146">
            <a:extLst>
              <a:ext uri="{FF2B5EF4-FFF2-40B4-BE49-F238E27FC236}">
                <a16:creationId xmlns:a16="http://schemas.microsoft.com/office/drawing/2014/main" id="{A5A939C7-ECCC-4440-9308-71A61A992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AutoShape 146">
            <a:extLst>
              <a:ext uri="{FF2B5EF4-FFF2-40B4-BE49-F238E27FC236}">
                <a16:creationId xmlns:a16="http://schemas.microsoft.com/office/drawing/2014/main" id="{26585946-8CB8-46F2-BE7F-6454CE7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14020" y="1440058"/>
            <a:ext cx="5760000" cy="2267240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utoShape 146">
            <a:extLst>
              <a:ext uri="{FF2B5EF4-FFF2-40B4-BE49-F238E27FC236}">
                <a16:creationId xmlns:a16="http://schemas.microsoft.com/office/drawing/2014/main" id="{44BBE093-A498-4CB6-917D-3CF64FF5E4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0299" y="4201173"/>
            <a:ext cx="5760000" cy="122602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B11BF68-4941-41B8-86AE-C8B10F51D9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980" y="1525545"/>
            <a:ext cx="5654355" cy="2163394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7" name="Espaço Reservado para Conteúdo 9">
            <a:extLst>
              <a:ext uri="{FF2B5EF4-FFF2-40B4-BE49-F238E27FC236}">
                <a16:creationId xmlns:a16="http://schemas.microsoft.com/office/drawing/2014/main" id="{F1202408-9A4E-4701-B68F-FF97F6CD45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02144" y="1525544"/>
            <a:ext cx="5665851" cy="212150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8" name="Espaço Reservado para Conteúdo 9">
            <a:extLst>
              <a:ext uri="{FF2B5EF4-FFF2-40B4-BE49-F238E27FC236}">
                <a16:creationId xmlns:a16="http://schemas.microsoft.com/office/drawing/2014/main" id="{384824C6-0B47-4553-8549-60CE19C2BC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7980" y="4231342"/>
            <a:ext cx="5654355" cy="119585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9" name="Espaço Reservado para Conteúdo 9">
            <a:extLst>
              <a:ext uri="{FF2B5EF4-FFF2-40B4-BE49-F238E27FC236}">
                <a16:creationId xmlns:a16="http://schemas.microsoft.com/office/drawing/2014/main" id="{29F052A3-34DC-447F-8CA7-70CAD506C0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55BDC617-7BA9-444D-B24D-3FCC8F5C37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Justificativa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96823E64-6CA3-4F59-BAEE-3C312FE5D1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1138499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Escopo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D28CAEBB-D6A7-492D-AC17-BC489AC9A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Timeline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48AA54B6-A3B6-41A1-A95B-933EE72AE9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6895" y="3883374"/>
            <a:ext cx="227733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Investimento</a:t>
            </a:r>
            <a:endParaRPr lang="pt-BR" sz="1000" b="1" dirty="0">
              <a:solidFill>
                <a:schemeClr val="tx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1319F4-3795-44E2-8A13-B9F41EA874C9}"/>
              </a:ext>
            </a:extLst>
          </p:cNvPr>
          <p:cNvGrpSpPr/>
          <p:nvPr userDrawn="1"/>
        </p:nvGrpSpPr>
        <p:grpSpPr>
          <a:xfrm>
            <a:off x="6214020" y="4016562"/>
            <a:ext cx="5760000" cy="1410631"/>
            <a:chOff x="6214020" y="3864162"/>
            <a:chExt cx="5760000" cy="1410631"/>
          </a:xfrm>
        </p:grpSpPr>
        <p:sp>
          <p:nvSpPr>
            <p:cNvPr id="20" name="AutoShape 146">
              <a:extLst>
                <a:ext uri="{FF2B5EF4-FFF2-40B4-BE49-F238E27FC236}">
                  <a16:creationId xmlns:a16="http://schemas.microsoft.com/office/drawing/2014/main" id="{D09B66DF-C094-4596-B773-723463128B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14020" y="4048771"/>
              <a:ext cx="5760000" cy="1226022"/>
            </a:xfrm>
            <a:prstGeom prst="roundRect">
              <a:avLst>
                <a:gd name="adj" fmla="val 15958"/>
              </a:avLst>
            </a:prstGeom>
            <a:solidFill>
              <a:schemeClr val="bg1"/>
            </a:solidFill>
            <a:ln w="25400" algn="ctr">
              <a:solidFill>
                <a:srgbClr val="002060"/>
              </a:solidFill>
              <a:round/>
              <a:headEnd/>
              <a:tailEnd/>
            </a:ln>
          </p:spPr>
          <p:txBody>
            <a:bodyPr lIns="81278" tIns="40639" rIns="81278" bIns="40639" anchor="ctr"/>
            <a:lstStyle/>
            <a:p>
              <a:pPr algn="just">
                <a:defRPr/>
              </a:pPr>
              <a:endParaRPr lang="pt-BR" sz="1129" dirty="0">
                <a:solidFill>
                  <a:srgbClr val="56523C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Retângulo 34">
              <a:extLst>
                <a:ext uri="{FF2B5EF4-FFF2-40B4-BE49-F238E27FC236}">
                  <a16:creationId xmlns:a16="http://schemas.microsoft.com/office/drawing/2014/main" id="{AB8FBAAD-0ECD-4830-BCC5-D76A835EB1B2}"/>
                </a:ext>
              </a:extLst>
            </p:cNvPr>
            <p:cNvSpPr/>
            <p:nvPr userDrawn="1"/>
          </p:nvSpPr>
          <p:spPr>
            <a:xfrm>
              <a:off x="6234131" y="4251335"/>
              <a:ext cx="1054557" cy="479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>
                <a:defRPr/>
              </a:pP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CAPEX (kBRL)</a:t>
              </a:r>
              <a:endParaRPr lang="es-ES" sz="1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2" name="2 Conector recto">
              <a:extLst>
                <a:ext uri="{FF2B5EF4-FFF2-40B4-BE49-F238E27FC236}">
                  <a16:creationId xmlns:a16="http://schemas.microsoft.com/office/drawing/2014/main" id="{5455BAB1-8D3C-443E-9314-25E0EBF17AD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47926" y="4812682"/>
              <a:ext cx="5500255" cy="3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34">
              <a:extLst>
                <a:ext uri="{FF2B5EF4-FFF2-40B4-BE49-F238E27FC236}">
                  <a16:creationId xmlns:a16="http://schemas.microsoft.com/office/drawing/2014/main" id="{9DD681F2-7FAA-4DDB-97BA-83DFB386B4D6}"/>
                </a:ext>
              </a:extLst>
            </p:cNvPr>
            <p:cNvSpPr/>
            <p:nvPr userDrawn="1"/>
          </p:nvSpPr>
          <p:spPr>
            <a:xfrm>
              <a:off x="7152444" y="3864162"/>
              <a:ext cx="894481" cy="5200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  <p:sp>
          <p:nvSpPr>
            <p:cNvPr id="54" name="Retângulo 34">
              <a:extLst>
                <a:ext uri="{FF2B5EF4-FFF2-40B4-BE49-F238E27FC236}">
                  <a16:creationId xmlns:a16="http://schemas.microsoft.com/office/drawing/2014/main" id="{22F4A4E5-A009-40C5-8162-DB59E281A1BD}"/>
                </a:ext>
              </a:extLst>
            </p:cNvPr>
            <p:cNvSpPr/>
            <p:nvPr userDrawn="1"/>
          </p:nvSpPr>
          <p:spPr>
            <a:xfrm>
              <a:off x="806290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2023</a:t>
              </a:r>
            </a:p>
          </p:txBody>
        </p:sp>
        <p:sp>
          <p:nvSpPr>
            <p:cNvPr id="55" name="Retângulo 34">
              <a:extLst>
                <a:ext uri="{FF2B5EF4-FFF2-40B4-BE49-F238E27FC236}">
                  <a16:creationId xmlns:a16="http://schemas.microsoft.com/office/drawing/2014/main" id="{58F91CAE-8ABD-48FF-914A-D28EFD8ACEFC}"/>
                </a:ext>
              </a:extLst>
            </p:cNvPr>
            <p:cNvSpPr/>
            <p:nvPr userDrawn="1"/>
          </p:nvSpPr>
          <p:spPr>
            <a:xfrm>
              <a:off x="10964941" y="4038129"/>
              <a:ext cx="741680" cy="1924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t"/>
            <a:lstStyle/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Total</a:t>
              </a:r>
            </a:p>
          </p:txBody>
        </p:sp>
        <p:sp>
          <p:nvSpPr>
            <p:cNvPr id="56" name="Retângulo 34">
              <a:extLst>
                <a:ext uri="{FF2B5EF4-FFF2-40B4-BE49-F238E27FC236}">
                  <a16:creationId xmlns:a16="http://schemas.microsoft.com/office/drawing/2014/main" id="{D48528F7-A7EF-4556-BEED-E52CE357B788}"/>
                </a:ext>
              </a:extLst>
            </p:cNvPr>
            <p:cNvSpPr/>
            <p:nvPr userDrawn="1"/>
          </p:nvSpPr>
          <p:spPr>
            <a:xfrm>
              <a:off x="8975086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2024</a:t>
              </a:r>
            </a:p>
          </p:txBody>
        </p:sp>
        <p:sp>
          <p:nvSpPr>
            <p:cNvPr id="57" name="Retângulo 34">
              <a:extLst>
                <a:ext uri="{FF2B5EF4-FFF2-40B4-BE49-F238E27FC236}">
                  <a16:creationId xmlns:a16="http://schemas.microsoft.com/office/drawing/2014/main" id="{D78940A0-886E-4D25-BCC4-B23F49E0596A}"/>
                </a:ext>
              </a:extLst>
            </p:cNvPr>
            <p:cNvSpPr/>
            <p:nvPr userDrawn="1"/>
          </p:nvSpPr>
          <p:spPr>
            <a:xfrm>
              <a:off x="9877740" y="3885735"/>
              <a:ext cx="927189" cy="476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10" tIns="54005" rIns="108010" bIns="54005" anchor="ctr"/>
            <a:lstStyle/>
            <a:p>
              <a:pPr algn="ctr">
                <a:defRPr/>
              </a:pPr>
              <a:endParaRPr lang="es-ES" sz="11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>
                <a:defRPr/>
              </a:pPr>
              <a:r>
                <a:rPr lang="es-ES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2025</a:t>
              </a:r>
            </a:p>
          </p:txBody>
        </p:sp>
      </p:grpSp>
      <p:sp>
        <p:nvSpPr>
          <p:cNvPr id="58" name="Retângulo 34">
            <a:extLst>
              <a:ext uri="{FF2B5EF4-FFF2-40B4-BE49-F238E27FC236}">
                <a16:creationId xmlns:a16="http://schemas.microsoft.com/office/drawing/2014/main" id="{E510A0FD-CDC0-4ED2-B425-BDB7E166E8DC}"/>
              </a:ext>
            </a:extLst>
          </p:cNvPr>
          <p:cNvSpPr/>
          <p:nvPr userDrawn="1"/>
        </p:nvSpPr>
        <p:spPr>
          <a:xfrm>
            <a:off x="9090503" y="4997365"/>
            <a:ext cx="1139997" cy="50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Payback</a:t>
            </a:r>
            <a:endParaRPr lang="es-ES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Espaço Reservado para Conteúdo 9">
            <a:extLst>
              <a:ext uri="{FF2B5EF4-FFF2-40B4-BE49-F238E27FC236}">
                <a16:creationId xmlns:a16="http://schemas.microsoft.com/office/drawing/2014/main" id="{523AFD9A-9370-4F7C-9D88-85B564FCC772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7224188" y="4597096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0" name="Espaço Reservado para Conteúdo 9">
            <a:extLst>
              <a:ext uri="{FF2B5EF4-FFF2-40B4-BE49-F238E27FC236}">
                <a16:creationId xmlns:a16="http://schemas.microsoft.com/office/drawing/2014/main" id="{37DAF8B0-011F-4FD0-849B-BDE5E0A11EB7}"/>
              </a:ext>
            </a:extLst>
          </p:cNvPr>
          <p:cNvSpPr>
            <a:spLocks noGrp="1"/>
          </p:cNvSpPr>
          <p:nvPr userDrawn="1">
            <p:ph sz="quarter" idx="17"/>
          </p:nvPr>
        </p:nvSpPr>
        <p:spPr>
          <a:xfrm>
            <a:off x="10896935" y="4574320"/>
            <a:ext cx="8776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1" name="Espaço Reservado para Conteúdo 9">
            <a:extLst>
              <a:ext uri="{FF2B5EF4-FFF2-40B4-BE49-F238E27FC236}">
                <a16:creationId xmlns:a16="http://schemas.microsoft.com/office/drawing/2014/main" id="{C1F80F00-0CEC-4BF4-B16F-16E44AB7E4E8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8151004" y="4585919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2" name="Espaço Reservado para Conteúdo 9">
            <a:extLst>
              <a:ext uri="{FF2B5EF4-FFF2-40B4-BE49-F238E27FC236}">
                <a16:creationId xmlns:a16="http://schemas.microsoft.com/office/drawing/2014/main" id="{FDAFA7C4-CC89-40CF-A0C5-15BDBFEDC4F9}"/>
              </a:ext>
            </a:extLst>
          </p:cNvPr>
          <p:cNvSpPr>
            <a:spLocks noGrp="1"/>
          </p:cNvSpPr>
          <p:nvPr userDrawn="1">
            <p:ph sz="quarter" idx="19"/>
          </p:nvPr>
        </p:nvSpPr>
        <p:spPr>
          <a:xfrm>
            <a:off x="9965838" y="458964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3" name="Espaço Reservado para Conteúdo 9">
            <a:extLst>
              <a:ext uri="{FF2B5EF4-FFF2-40B4-BE49-F238E27FC236}">
                <a16:creationId xmlns:a16="http://schemas.microsoft.com/office/drawing/2014/main" id="{0097BCAA-BD65-4E72-A256-487BE4673604}"/>
              </a:ext>
            </a:extLst>
          </p:cNvPr>
          <p:cNvSpPr>
            <a:spLocks noGrp="1"/>
          </p:cNvSpPr>
          <p:nvPr userDrawn="1">
            <p:ph sz="quarter" idx="20"/>
          </p:nvPr>
        </p:nvSpPr>
        <p:spPr>
          <a:xfrm>
            <a:off x="9063184" y="4582194"/>
            <a:ext cx="750992" cy="32456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DEF0433B-76A5-4877-8623-B5A476A2EC9E}"/>
              </a:ext>
            </a:extLst>
          </p:cNvPr>
          <p:cNvSpPr/>
          <p:nvPr userDrawn="1"/>
        </p:nvSpPr>
        <p:spPr>
          <a:xfrm>
            <a:off x="7435620" y="4999005"/>
            <a:ext cx="830435" cy="50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0" tIns="54005" rIns="108010" bIns="54005" anchor="ctr"/>
          <a:lstStyle/>
          <a:p>
            <a:pPr>
              <a:defRPr/>
            </a:pPr>
            <a:r>
              <a:rPr lang="es-ES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ROI</a:t>
            </a:r>
          </a:p>
        </p:txBody>
      </p:sp>
      <p:sp>
        <p:nvSpPr>
          <p:cNvPr id="65" name="Espaço Reservado para Conteúdo 9">
            <a:extLst>
              <a:ext uri="{FF2B5EF4-FFF2-40B4-BE49-F238E27FC236}">
                <a16:creationId xmlns:a16="http://schemas.microsoft.com/office/drawing/2014/main" id="{4C568739-8B53-472A-9F5B-FD4CAD9E9A02}"/>
              </a:ext>
            </a:extLst>
          </p:cNvPr>
          <p:cNvSpPr>
            <a:spLocks noGrp="1"/>
          </p:cNvSpPr>
          <p:nvPr userDrawn="1">
            <p:ph sz="quarter" idx="23"/>
          </p:nvPr>
        </p:nvSpPr>
        <p:spPr>
          <a:xfrm>
            <a:off x="9927739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66" name="Espaço Reservado para Conteúdo 9">
            <a:extLst>
              <a:ext uri="{FF2B5EF4-FFF2-40B4-BE49-F238E27FC236}">
                <a16:creationId xmlns:a16="http://schemas.microsoft.com/office/drawing/2014/main" id="{AE718E3A-399B-4227-B500-D5A1ACA96A43}"/>
              </a:ext>
            </a:extLst>
          </p:cNvPr>
          <p:cNvSpPr>
            <a:spLocks noGrp="1"/>
          </p:cNvSpPr>
          <p:nvPr userDrawn="1">
            <p:ph sz="quarter" idx="24"/>
          </p:nvPr>
        </p:nvSpPr>
        <p:spPr>
          <a:xfrm>
            <a:off x="7927287" y="5086724"/>
            <a:ext cx="750992" cy="324565"/>
          </a:xfrm>
          <a:ln>
            <a:noFill/>
          </a:ln>
        </p:spPr>
        <p:txBody>
          <a:bodyPr anchor="ctr">
            <a:normAutofit/>
          </a:bodyPr>
          <a:lstStyle>
            <a:lvl1pPr marL="0" indent="0" algn="just">
              <a:buFontTx/>
              <a:buNone/>
              <a:defRPr sz="110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A6FA4B05-6E94-44C9-B6E9-2DCDF1FDA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298" y="5673423"/>
            <a:ext cx="11787697" cy="7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o_Pa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0428C4B-D6D7-4DFF-AC13-D981E56E1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DB78D21-5BDC-4420-8EBB-471FF055D57E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16" name="AutoShape 146">
            <a:extLst>
              <a:ext uri="{FF2B5EF4-FFF2-40B4-BE49-F238E27FC236}">
                <a16:creationId xmlns:a16="http://schemas.microsoft.com/office/drawing/2014/main" id="{A5A939C7-ECCC-4440-9308-71A61A992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458" y="1484458"/>
            <a:ext cx="11911087" cy="4880831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71BE1252-E048-469E-BFA5-407F28309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3984" y="1576992"/>
            <a:ext cx="5732018" cy="4788300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Conteúdo 9">
            <a:extLst>
              <a:ext uri="{FF2B5EF4-FFF2-40B4-BE49-F238E27FC236}">
                <a16:creationId xmlns:a16="http://schemas.microsoft.com/office/drawing/2014/main" id="{3F8032F6-7299-4A0E-9D81-6706EE440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80096C3-E238-4ABF-AED8-982CBB4F996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576991"/>
            <a:ext cx="0" cy="478830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Conteúdo 9">
            <a:extLst>
              <a:ext uri="{FF2B5EF4-FFF2-40B4-BE49-F238E27FC236}">
                <a16:creationId xmlns:a16="http://schemas.microsoft.com/office/drawing/2014/main" id="{71763BD7-1925-477C-88CD-9CEFBE278B6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1" y="1576478"/>
            <a:ext cx="5955544" cy="4807472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350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1A8E08-9A63-48F0-97BC-5986CCFEFB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174" y="1138499"/>
            <a:ext cx="3391576" cy="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8" tIns="40639" rIns="81278" bIns="406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600" b="1" dirty="0">
                <a:solidFill>
                  <a:schemeClr val="tx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Base Orçamentária | Pacotes</a:t>
            </a:r>
          </a:p>
        </p:txBody>
      </p:sp>
    </p:spTree>
    <p:extLst>
      <p:ext uri="{BB962C8B-B14F-4D97-AF65-F5344CB8AC3E}">
        <p14:creationId xmlns:p14="http://schemas.microsoft.com/office/powerpoint/2010/main" val="272131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o_Pa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3EF8904-041A-460F-AE76-8E22D044C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806255B6-35D0-4B06-BE7D-EDDBFE9867E9}"/>
              </a:ext>
            </a:extLst>
          </p:cNvPr>
          <p:cNvSpPr/>
          <p:nvPr userDrawn="1"/>
        </p:nvSpPr>
        <p:spPr>
          <a:xfrm>
            <a:off x="-2" y="394589"/>
            <a:ext cx="12192003" cy="6123010"/>
          </a:xfrm>
          <a:prstGeom prst="rect">
            <a:avLst/>
          </a:prstGeom>
          <a:solidFill>
            <a:schemeClr val="accent5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605" tIns="25802" rIns="51605" bIns="25802" rtlCol="0" anchor="ctr"/>
          <a:lstStyle/>
          <a:p>
            <a:pPr algn="ctr"/>
            <a:endParaRPr lang="pt-BR" sz="1016" dirty="0"/>
          </a:p>
        </p:txBody>
      </p:sp>
      <p:sp>
        <p:nvSpPr>
          <p:cNvPr id="30" name="Espaço Reservado para Conteúdo 9">
            <a:extLst>
              <a:ext uri="{FF2B5EF4-FFF2-40B4-BE49-F238E27FC236}">
                <a16:creationId xmlns:a16="http://schemas.microsoft.com/office/drawing/2014/main" id="{3F8032F6-7299-4A0E-9D81-6706EE440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0975" y="376923"/>
            <a:ext cx="11787020" cy="618896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 b="1">
                <a:latin typeface="Century Gothic" panose="020B0502020202020204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endParaRPr lang="pt-BR" dirty="0"/>
          </a:p>
        </p:txBody>
      </p:sp>
      <p:sp>
        <p:nvSpPr>
          <p:cNvPr id="10" name="AutoShape 146">
            <a:extLst>
              <a:ext uri="{FF2B5EF4-FFF2-40B4-BE49-F238E27FC236}">
                <a16:creationId xmlns:a16="http://schemas.microsoft.com/office/drawing/2014/main" id="{2FD6567B-D090-4C76-8057-C6D75938F5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458" y="1095376"/>
            <a:ext cx="11911087" cy="5269914"/>
          </a:xfrm>
          <a:prstGeom prst="roundRect">
            <a:avLst>
              <a:gd name="adj" fmla="val 15958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 lIns="81278" tIns="40639" rIns="81278" bIns="40639" anchor="ctr"/>
          <a:lstStyle/>
          <a:p>
            <a:pPr algn="just">
              <a:defRPr/>
            </a:pPr>
            <a:endParaRPr lang="pt-BR" sz="1129" dirty="0">
              <a:solidFill>
                <a:srgbClr val="5652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5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79FD2-8F06-40BE-AC16-9B399592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5C572-AA1A-43A2-9A42-52FE9741C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161A4C-4871-4819-89DB-E59E9465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4759A0-F4A8-473D-B4F8-31294507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1B8F6A-5406-48A5-84B6-C3D60A34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72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EE491-9466-44C4-B5AF-F4F78BB3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0EA97-1A3F-4F47-9F73-F53ACC55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CBE6E6-02AE-4AED-A08C-E131F86B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53A529-A421-4FA9-83F2-3B43436C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CD759-8FE4-407E-B9D3-7BB39B6D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1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919F1-41DB-4B23-8AF4-7CF7B1A1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766506-D8B4-4C96-A446-E4CFD9DD6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02618C-390A-4948-9AD4-BD6A5C1E3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61B68F-2B89-4E3A-B614-532CC1E6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BAACC5-BBF0-4BA9-8F98-B5CE295D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6561D1-745D-4F3C-A9B2-595C364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1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4B2E7-F4C7-44F2-BE32-134EDD92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A6A024-DF9B-4B3B-9081-43E0D56B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19D62C-E4AB-4078-A571-0B7081072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5AD6AC-5D7A-4475-94E3-43131986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BE22C5-73B0-48B5-94A9-4C5B56A84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2E7A3E-CBE7-43FD-B2B5-F7964832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97FCE0-CF4B-4CCB-BAE7-7AC2F385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4F48B9-0405-4102-BC6F-7A9FFEE0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14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9DAC2-E663-42EE-96C7-4099C227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9354C3-159C-4753-8C4E-CB40136A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485715-DAEE-4205-AA00-9CD1CC83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94AE73-A0D3-477A-86AC-2C4E91DD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FF1AF2-CAD3-4476-B32F-733CCE33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820F84-D767-427A-91B0-56787D19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D45A3A-AE32-46C0-9CB0-76E2A79B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7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3695-82BB-4A54-B67C-E5A5E919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CD2D1A-ABF3-453C-B90E-22DB2FE1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BC666F-5102-4CC6-84B0-296162EB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BCC98E-69D8-457B-BF84-0DB0A1DB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24BA80-BE56-4C39-9F6E-A5627AAB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006E0-6FBE-480F-966B-62F93429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00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D1C4B-1E63-4C98-921F-CB20CEBD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ED6C1C-D4BF-4669-BA50-16948A618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CA79D-C58C-4587-BEE1-C578F426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6B3848-1BB1-4CDC-9AE4-08946DE0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01565-B7EA-4E91-A197-5ED79EBA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AF2ADD-2CE3-4537-8137-8E723A69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EA6C5C-8481-4780-A811-75C0D97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B42C8D-26CC-4BF3-8CF4-DCACA58DC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001654-917B-4ADB-936E-6F68FB5FA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E6E3-2884-4620-BD7A-1D5E3C481612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219FBF-620A-410E-B740-810A83C27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6A579D-D0D7-43BF-B9BE-0EDEAEBE4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2F63-88A8-461D-8127-E2BE2159CF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2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0" r:id="rId13"/>
    <p:sldLayoutId id="2147483672" r:id="rId14"/>
    <p:sldLayoutId id="2147483671" r:id="rId15"/>
    <p:sldLayoutId id="2147483669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79F6CC4-F48C-49C6-9325-1B90CB15D8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934 – Pit-Stop – Jacareí I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FAA1A3-2565-4E1F-ACDF-C5228B68BEA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Adequação da sinalização em acordo com a NBR 13523;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E30549-F40B-4F8F-AB92-E7DB1F2DA8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9357A68-E65E-41F6-9016-ED06AAE92C8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529DC87-87D3-41F8-A4ED-E1F4F981B78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4284D61-3AFF-45A6-B433-8A05B9CDFBE8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12662F2-2604-48C9-B0F8-F41D519EC1B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5D36C6E7-EC0B-432B-9331-20D39815A439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pt-BR" dirty="0"/>
              <a:t>N/A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9F9A0D38-564B-4E9A-BEA3-FB84BBF09DE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pt-BR" dirty="0"/>
              <a:t>N/A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E30CC5-E0DD-47E5-A03B-948F93DFFF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Atualmente, pit-stop localizado na unidade de Jacareí I é realizado de maneira que encontra-se em desacordo com as normas técnicas vigentes acerca do assunto.</a:t>
            </a:r>
          </a:p>
          <a:p>
            <a:r>
              <a:rPr lang="pt-BR" dirty="0"/>
              <a:t>Alguns pontos em desacordo é referente a sinalização complementar onde não consta o que fazer em casos de emergência.</a:t>
            </a:r>
          </a:p>
        </p:txBody>
      </p:sp>
      <p:sp>
        <p:nvSpPr>
          <p:cNvPr id="21" name="Espaço Reservado para Conteúdo 20">
            <a:extLst>
              <a:ext uri="{FF2B5EF4-FFF2-40B4-BE49-F238E27FC236}">
                <a16:creationId xmlns:a16="http://schemas.microsoft.com/office/drawing/2014/main" id="{33A0A8C2-0630-4D72-9B28-F02FD4D55D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8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3FF41A7-DE22-48FB-97B4-909120FCB6D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pt-BR" dirty="0"/>
              <a:t>934 – Pit-Stop – Jacareí I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28E096-07C8-B1BF-29F7-0F866056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9" y="1971735"/>
            <a:ext cx="5505875" cy="4075104"/>
          </a:xfrm>
          <a:prstGeom prst="rect">
            <a:avLst/>
          </a:prstGeom>
        </p:spPr>
      </p:pic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169DACE-B1B1-4570-ED48-35A33F2A25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8F073510-C142-E4D2-F6FC-E5F448FB9D4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7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3FF41A7-DE22-48FB-97B4-909120FCB6D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pt-BR" dirty="0"/>
              <a:t>934 – Pit-Stop – Jacareí I</a:t>
            </a:r>
          </a:p>
          <a:p>
            <a:endParaRPr lang="pt-BR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8789C36-3710-4BA1-A8FA-0EDFFE7FCD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92099" y="2475528"/>
            <a:ext cx="5693483" cy="3868482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4977CEB2-E95C-87B8-243A-8728A1052A1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6206419" y="2475528"/>
            <a:ext cx="5693481" cy="3868482"/>
          </a:xfrm>
          <a:prstGeom prst="roundRect">
            <a:avLst>
              <a:gd name="adj" fmla="val 16667"/>
            </a:avLst>
          </a:prstGeom>
          <a:ln w="1905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928C349-FEA1-C9AB-1116-427830BC2D42}"/>
              </a:ext>
            </a:extLst>
          </p:cNvPr>
          <p:cNvSpPr txBox="1"/>
          <p:nvPr/>
        </p:nvSpPr>
        <p:spPr>
          <a:xfrm>
            <a:off x="629265" y="1710813"/>
            <a:ext cx="489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caso, está faltando placa de sinalização referente a produto inflamável.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B2EC1A-DF4F-3A2F-5D41-CF3E269A84DC}"/>
              </a:ext>
            </a:extLst>
          </p:cNvPr>
          <p:cNvSpPr txBox="1"/>
          <p:nvPr/>
        </p:nvSpPr>
        <p:spPr>
          <a:xfrm>
            <a:off x="6504039" y="1710812"/>
            <a:ext cx="489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procedimento de abastecimento, está faltando instruções em caso de emergência.</a:t>
            </a:r>
          </a:p>
        </p:txBody>
      </p:sp>
    </p:spTree>
    <p:extLst>
      <p:ext uri="{BB962C8B-B14F-4D97-AF65-F5344CB8AC3E}">
        <p14:creationId xmlns:p14="http://schemas.microsoft.com/office/powerpoint/2010/main" val="335648856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185BD7102C42B2EC6ADE4449DCBA" ma:contentTypeVersion="17" ma:contentTypeDescription="Crie um novo documento." ma:contentTypeScope="" ma:versionID="6463da57faef4fb57d5fd7de8f31854e">
  <xsd:schema xmlns:xsd="http://www.w3.org/2001/XMLSchema" xmlns:xs="http://www.w3.org/2001/XMLSchema" xmlns:p="http://schemas.microsoft.com/office/2006/metadata/properties" xmlns:ns2="69717a94-1b9a-4ab7-bbe6-c7b271a90916" xmlns:ns3="bee5f45c-8306-44e6-82ab-1222d0764321" targetNamespace="http://schemas.microsoft.com/office/2006/metadata/properties" ma:root="true" ma:fieldsID="e9446d37f487891c051139625ec01ae3" ns2:_="" ns3:_="">
    <xsd:import namespace="69717a94-1b9a-4ab7-bbe6-c7b271a90916"/>
    <xsd:import namespace="bee5f45c-8306-44e6-82ab-1222d07643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17a94-1b9a-4ab7-bbe6-c7b271a909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56c75357-09a3-42ac-b7f2-1246390df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5f45c-8306-44e6-82ab-1222d076432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29d83e8-66f2-4c02-a414-f1d224252ce2}" ma:internalName="TaxCatchAll" ma:showField="CatchAllData" ma:web="bee5f45c-8306-44e6-82ab-1222d07643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e5f45c-8306-44e6-82ab-1222d0764321" xsi:nil="true"/>
    <lcf76f155ced4ddcb4097134ff3c332f xmlns="69717a94-1b9a-4ab7-bbe6-c7b271a909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02CF0-222B-4282-987E-E457E4C97F23}"/>
</file>

<file path=customXml/itemProps2.xml><?xml version="1.0" encoding="utf-8"?>
<ds:datastoreItem xmlns:ds="http://schemas.openxmlformats.org/officeDocument/2006/customXml" ds:itemID="{EB37D6B9-B770-489F-B2E9-0804EBC63EDE}"/>
</file>

<file path=customXml/itemProps3.xml><?xml version="1.0" encoding="utf-8"?>
<ds:datastoreItem xmlns:ds="http://schemas.openxmlformats.org/officeDocument/2006/customXml" ds:itemID="{91668904-C57C-4BF9-9FE2-BAE04CA2BF9C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259</Words>
  <Application>Microsoft Office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Gill Sans Std</vt:lpstr>
      <vt:lpstr>Segoe UI</vt:lpstr>
      <vt:lpstr>Personalizar design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Jonas Leite | Compass Minerals</dc:creator>
  <cp:lastModifiedBy>Vinicius Povoas</cp:lastModifiedBy>
  <cp:revision>26</cp:revision>
  <dcterms:created xsi:type="dcterms:W3CDTF">2021-06-24T15:00:24Z</dcterms:created>
  <dcterms:modified xsi:type="dcterms:W3CDTF">2022-08-09T11:44:01Z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0x0101004F3A185BD7102C42B2EC6ADE4449DCBA</vt:lpwstr>
  </property>
  <property fmtid="{D5CDD505-2E9C-101B-9397-08002B2CF9AE}" pid="3" name="Order">
    <vt:r8>17848400</vt:r8>
  </property>
</Properties>
</file>