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859" r:id="rId2"/>
    <p:sldId id="865" r:id="rId3"/>
    <p:sldId id="866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8945B-24EF-45C3-B6DF-C40E655BCD5A}" v="13" dt="2022-08-08T14:29:22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acheco" userId="aa974966f5e6c638" providerId="LiveId" clId="{9D545000-EC6F-4931-9D12-1E46CFC92BA5}"/>
    <pc:docChg chg="custSel modSld">
      <pc:chgData name="Patricia Pacheco" userId="aa974966f5e6c638" providerId="LiveId" clId="{9D545000-EC6F-4931-9D12-1E46CFC92BA5}" dt="2022-08-04T20:15:37.564" v="272" actId="20577"/>
      <pc:docMkLst>
        <pc:docMk/>
      </pc:docMkLst>
      <pc:sldChg chg="modSp mod">
        <pc:chgData name="Patricia Pacheco" userId="aa974966f5e6c638" providerId="LiveId" clId="{9D545000-EC6F-4931-9D12-1E46CFC92BA5}" dt="2022-08-04T20:11:20.106" v="244" actId="20577"/>
        <pc:sldMkLst>
          <pc:docMk/>
          <pc:sldMk cId="3517185930" sldId="859"/>
        </pc:sldMkLst>
        <pc:spChg chg="mod">
          <ac:chgData name="Patricia Pacheco" userId="aa974966f5e6c638" providerId="LiveId" clId="{9D545000-EC6F-4931-9D12-1E46CFC92BA5}" dt="2022-08-04T20:10:36.434" v="229" actId="20577"/>
          <ac:spMkLst>
            <pc:docMk/>
            <pc:sldMk cId="3517185930" sldId="859"/>
            <ac:spMk id="3" creationId="{BD006E88-78C8-4CF2-BFFE-DE687FB548EB}"/>
          </ac:spMkLst>
        </pc:spChg>
        <pc:spChg chg="mod">
          <ac:chgData name="Patricia Pacheco" userId="aa974966f5e6c638" providerId="LiveId" clId="{9D545000-EC6F-4931-9D12-1E46CFC92BA5}" dt="2022-08-04T20:11:04.070" v="232" actId="20577"/>
          <ac:spMkLst>
            <pc:docMk/>
            <pc:sldMk cId="3517185930" sldId="859"/>
            <ac:spMk id="6" creationId="{2EEB2906-C56E-4574-8355-9E7B432EEDB0}"/>
          </ac:spMkLst>
        </pc:spChg>
        <pc:spChg chg="mod">
          <ac:chgData name="Patricia Pacheco" userId="aa974966f5e6c638" providerId="LiveId" clId="{9D545000-EC6F-4931-9D12-1E46CFC92BA5}" dt="2022-08-04T20:11:07.370" v="235" actId="20577"/>
          <ac:spMkLst>
            <pc:docMk/>
            <pc:sldMk cId="3517185930" sldId="859"/>
            <ac:spMk id="7" creationId="{3A8FA732-75E2-42A3-8AD5-F97B9FA5C414}"/>
          </ac:spMkLst>
        </pc:spChg>
        <pc:spChg chg="mod">
          <ac:chgData name="Patricia Pacheco" userId="aa974966f5e6c638" providerId="LiveId" clId="{9D545000-EC6F-4931-9D12-1E46CFC92BA5}" dt="2022-08-04T20:11:20.106" v="244" actId="20577"/>
          <ac:spMkLst>
            <pc:docMk/>
            <pc:sldMk cId="3517185930" sldId="859"/>
            <ac:spMk id="13" creationId="{49161E1F-E118-45F4-A920-8EF3EEFE9855}"/>
          </ac:spMkLst>
        </pc:spChg>
      </pc:sldChg>
      <pc:sldChg chg="addSp delSp modSp mod">
        <pc:chgData name="Patricia Pacheco" userId="aa974966f5e6c638" providerId="LiveId" clId="{9D545000-EC6F-4931-9D12-1E46CFC92BA5}" dt="2022-08-04T20:15:37.564" v="272" actId="20577"/>
        <pc:sldMkLst>
          <pc:docMk/>
          <pc:sldMk cId="2981259720" sldId="865"/>
        </pc:sldMkLst>
        <pc:spChg chg="mod ord">
          <ac:chgData name="Patricia Pacheco" userId="aa974966f5e6c638" providerId="LiveId" clId="{9D545000-EC6F-4931-9D12-1E46CFC92BA5}" dt="2022-08-04T20:15:37.564" v="272" actId="20577"/>
          <ac:spMkLst>
            <pc:docMk/>
            <pc:sldMk cId="2981259720" sldId="865"/>
            <ac:spMk id="7" creationId="{383EC6D8-88E3-235E-2AEC-56B70BF1F30C}"/>
          </ac:spMkLst>
        </pc:spChg>
        <pc:spChg chg="mod">
          <ac:chgData name="Patricia Pacheco" userId="aa974966f5e6c638" providerId="LiveId" clId="{9D545000-EC6F-4931-9D12-1E46CFC92BA5}" dt="2022-08-04T20:11:31.207" v="245"/>
          <ac:spMkLst>
            <pc:docMk/>
            <pc:sldMk cId="2981259720" sldId="865"/>
            <ac:spMk id="11" creationId="{193113A2-27FC-4D6A-BAE0-D1605ABE9E00}"/>
          </ac:spMkLst>
        </pc:spChg>
        <pc:spChg chg="add mod">
          <ac:chgData name="Patricia Pacheco" userId="aa974966f5e6c638" providerId="LiveId" clId="{9D545000-EC6F-4931-9D12-1E46CFC92BA5}" dt="2022-08-04T20:13:04.155" v="262" actId="1076"/>
          <ac:spMkLst>
            <pc:docMk/>
            <pc:sldMk cId="2981259720" sldId="865"/>
            <ac:spMk id="18" creationId="{941BC3C1-0CDA-A348-D9E0-67E623D00EDE}"/>
          </ac:spMkLst>
        </pc:spChg>
        <pc:spChg chg="add mod">
          <ac:chgData name="Patricia Pacheco" userId="aa974966f5e6c638" providerId="LiveId" clId="{9D545000-EC6F-4931-9D12-1E46CFC92BA5}" dt="2022-08-04T20:13:04.155" v="262" actId="1076"/>
          <ac:spMkLst>
            <pc:docMk/>
            <pc:sldMk cId="2981259720" sldId="865"/>
            <ac:spMk id="19" creationId="{9901FC6E-602C-4D87-8E0F-2F6CA731726E}"/>
          </ac:spMkLst>
        </pc:spChg>
        <pc:picChg chg="del">
          <ac:chgData name="Patricia Pacheco" userId="aa974966f5e6c638" providerId="LiveId" clId="{9D545000-EC6F-4931-9D12-1E46CFC92BA5}" dt="2022-08-04T20:11:33.916" v="246" actId="478"/>
          <ac:picMkLst>
            <pc:docMk/>
            <pc:sldMk cId="2981259720" sldId="865"/>
            <ac:picMk id="6" creationId="{C7CE7BDA-7C6B-257C-FD1F-472C18FE1B8F}"/>
          </ac:picMkLst>
        </pc:picChg>
        <pc:picChg chg="del">
          <ac:chgData name="Patricia Pacheco" userId="aa974966f5e6c638" providerId="LiveId" clId="{9D545000-EC6F-4931-9D12-1E46CFC92BA5}" dt="2022-08-04T20:11:34.423" v="247" actId="478"/>
          <ac:picMkLst>
            <pc:docMk/>
            <pc:sldMk cId="2981259720" sldId="865"/>
            <ac:picMk id="12" creationId="{9BF56A35-A3EE-57E7-C54D-729B890C0783}"/>
          </ac:picMkLst>
        </pc:picChg>
        <pc:picChg chg="add mod modCrop">
          <ac:chgData name="Patricia Pacheco" userId="aa974966f5e6c638" providerId="LiveId" clId="{9D545000-EC6F-4931-9D12-1E46CFC92BA5}" dt="2022-08-04T20:12:38.545" v="260" actId="1076"/>
          <ac:picMkLst>
            <pc:docMk/>
            <pc:sldMk cId="2981259720" sldId="865"/>
            <ac:picMk id="13" creationId="{CA690181-3673-0CCD-7056-4BF5B00CB974}"/>
          </ac:picMkLst>
        </pc:picChg>
        <pc:picChg chg="add mod">
          <ac:chgData name="Patricia Pacheco" userId="aa974966f5e6c638" providerId="LiveId" clId="{9D545000-EC6F-4931-9D12-1E46CFC92BA5}" dt="2022-08-04T20:13:11.217" v="263" actId="14100"/>
          <ac:picMkLst>
            <pc:docMk/>
            <pc:sldMk cId="2981259720" sldId="865"/>
            <ac:picMk id="15" creationId="{E76AE79C-80E8-1E17-86FE-CEDD2927F45E}"/>
          </ac:picMkLst>
        </pc:picChg>
        <pc:picChg chg="add mod">
          <ac:chgData name="Patricia Pacheco" userId="aa974966f5e6c638" providerId="LiveId" clId="{9D545000-EC6F-4931-9D12-1E46CFC92BA5}" dt="2022-08-04T20:13:04.155" v="262" actId="1076"/>
          <ac:picMkLst>
            <pc:docMk/>
            <pc:sldMk cId="2981259720" sldId="865"/>
            <ac:picMk id="16" creationId="{BFFC9421-B0BD-D7EF-3D22-FF58004448EC}"/>
          </ac:picMkLst>
        </pc:picChg>
      </pc:sldChg>
    </pc:docChg>
  </pc:docChgLst>
  <pc:docChgLst>
    <pc:chgData name="Karen Simoes | ICL" userId="cd5662ac-1bce-437a-a967-389dcd2926d3" providerId="ADAL" clId="{AB35F125-FECB-413E-8BE9-0E78F0BB00E1}"/>
    <pc:docChg chg="undo redo custSel modSld">
      <pc:chgData name="Karen Simoes | ICL" userId="cd5662ac-1bce-437a-a967-389dcd2926d3" providerId="ADAL" clId="{AB35F125-FECB-413E-8BE9-0E78F0BB00E1}" dt="2022-08-05T15:30:18.040" v="94" actId="20577"/>
      <pc:docMkLst>
        <pc:docMk/>
      </pc:docMkLst>
      <pc:sldChg chg="modSp mod">
        <pc:chgData name="Karen Simoes | ICL" userId="cd5662ac-1bce-437a-a967-389dcd2926d3" providerId="ADAL" clId="{AB35F125-FECB-413E-8BE9-0E78F0BB00E1}" dt="2022-08-05T15:30:18.040" v="94" actId="20577"/>
        <pc:sldMkLst>
          <pc:docMk/>
          <pc:sldMk cId="3517185930" sldId="859"/>
        </pc:sldMkLst>
        <pc:spChg chg="mod">
          <ac:chgData name="Karen Simoes | ICL" userId="cd5662ac-1bce-437a-a967-389dcd2926d3" providerId="ADAL" clId="{AB35F125-FECB-413E-8BE9-0E78F0BB00E1}" dt="2022-08-05T15:28:23.024" v="69" actId="20577"/>
          <ac:spMkLst>
            <pc:docMk/>
            <pc:sldMk cId="3517185930" sldId="859"/>
            <ac:spMk id="2" creationId="{5E760BA9-09D1-4B08-977C-BD2C351D5FE3}"/>
          </ac:spMkLst>
        </pc:spChg>
        <pc:spChg chg="mod">
          <ac:chgData name="Karen Simoes | ICL" userId="cd5662ac-1bce-437a-a967-389dcd2926d3" providerId="ADAL" clId="{AB35F125-FECB-413E-8BE9-0E78F0BB00E1}" dt="2022-08-05T15:26:22.267" v="38" actId="14100"/>
          <ac:spMkLst>
            <pc:docMk/>
            <pc:sldMk cId="3517185930" sldId="859"/>
            <ac:spMk id="3" creationId="{BD006E88-78C8-4CF2-BFFE-DE687FB548EB}"/>
          </ac:spMkLst>
        </pc:spChg>
        <pc:spChg chg="mod">
          <ac:chgData name="Karen Simoes | ICL" userId="cd5662ac-1bce-437a-a967-389dcd2926d3" providerId="ADAL" clId="{AB35F125-FECB-413E-8BE9-0E78F0BB00E1}" dt="2022-08-05T15:25:07.906" v="10" actId="20577"/>
          <ac:spMkLst>
            <pc:docMk/>
            <pc:sldMk cId="3517185930" sldId="859"/>
            <ac:spMk id="6" creationId="{2EEB2906-C56E-4574-8355-9E7B432EEDB0}"/>
          </ac:spMkLst>
        </pc:spChg>
        <pc:spChg chg="mod">
          <ac:chgData name="Karen Simoes | ICL" userId="cd5662ac-1bce-437a-a967-389dcd2926d3" providerId="ADAL" clId="{AB35F125-FECB-413E-8BE9-0E78F0BB00E1}" dt="2022-08-05T15:25:24.766" v="18" actId="20577"/>
          <ac:spMkLst>
            <pc:docMk/>
            <pc:sldMk cId="3517185930" sldId="859"/>
            <ac:spMk id="7" creationId="{3A8FA732-75E2-42A3-8AD5-F97B9FA5C414}"/>
          </ac:spMkLst>
        </pc:spChg>
        <pc:spChg chg="mod">
          <ac:chgData name="Karen Simoes | ICL" userId="cd5662ac-1bce-437a-a967-389dcd2926d3" providerId="ADAL" clId="{AB35F125-FECB-413E-8BE9-0E78F0BB00E1}" dt="2022-08-05T15:25:19.831" v="13" actId="20577"/>
          <ac:spMkLst>
            <pc:docMk/>
            <pc:sldMk cId="3517185930" sldId="859"/>
            <ac:spMk id="8" creationId="{E3D28277-C4FF-4164-9D8B-BBB61A5C309B}"/>
          </ac:spMkLst>
        </pc:spChg>
        <pc:spChg chg="mod">
          <ac:chgData name="Karen Simoes | ICL" userId="cd5662ac-1bce-437a-a967-389dcd2926d3" providerId="ADAL" clId="{AB35F125-FECB-413E-8BE9-0E78F0BB00E1}" dt="2022-08-05T15:30:18.040" v="94" actId="20577"/>
          <ac:spMkLst>
            <pc:docMk/>
            <pc:sldMk cId="3517185930" sldId="859"/>
            <ac:spMk id="13" creationId="{49161E1F-E118-45F4-A920-8EF3EEFE9855}"/>
          </ac:spMkLst>
        </pc:spChg>
      </pc:sldChg>
      <pc:sldChg chg="addSp delSp modSp mod">
        <pc:chgData name="Karen Simoes | ICL" userId="cd5662ac-1bce-437a-a967-389dcd2926d3" providerId="ADAL" clId="{AB35F125-FECB-413E-8BE9-0E78F0BB00E1}" dt="2022-08-05T15:29:55.541" v="92"/>
        <pc:sldMkLst>
          <pc:docMk/>
          <pc:sldMk cId="2981259720" sldId="865"/>
        </pc:sldMkLst>
        <pc:spChg chg="del">
          <ac:chgData name="Karen Simoes | ICL" userId="cd5662ac-1bce-437a-a967-389dcd2926d3" providerId="ADAL" clId="{AB35F125-FECB-413E-8BE9-0E78F0BB00E1}" dt="2022-08-05T15:28:56.675" v="80" actId="478"/>
          <ac:spMkLst>
            <pc:docMk/>
            <pc:sldMk cId="2981259720" sldId="865"/>
            <ac:spMk id="7" creationId="{383EC6D8-88E3-235E-2AEC-56B70BF1F30C}"/>
          </ac:spMkLst>
        </pc:spChg>
        <pc:spChg chg="mod">
          <ac:chgData name="Karen Simoes | ICL" userId="cd5662ac-1bce-437a-a967-389dcd2926d3" providerId="ADAL" clId="{AB35F125-FECB-413E-8BE9-0E78F0BB00E1}" dt="2022-08-05T15:29:55.541" v="92"/>
          <ac:spMkLst>
            <pc:docMk/>
            <pc:sldMk cId="2981259720" sldId="865"/>
            <ac:spMk id="11" creationId="{193113A2-27FC-4D6A-BAE0-D1605ABE9E00}"/>
          </ac:spMkLst>
        </pc:spChg>
        <pc:spChg chg="del">
          <ac:chgData name="Karen Simoes | ICL" userId="cd5662ac-1bce-437a-a967-389dcd2926d3" providerId="ADAL" clId="{AB35F125-FECB-413E-8BE9-0E78F0BB00E1}" dt="2022-08-05T15:28:37.605" v="71" actId="478"/>
          <ac:spMkLst>
            <pc:docMk/>
            <pc:sldMk cId="2981259720" sldId="865"/>
            <ac:spMk id="18" creationId="{941BC3C1-0CDA-A348-D9E0-67E623D00EDE}"/>
          </ac:spMkLst>
        </pc:spChg>
        <pc:spChg chg="del">
          <ac:chgData name="Karen Simoes | ICL" userId="cd5662ac-1bce-437a-a967-389dcd2926d3" providerId="ADAL" clId="{AB35F125-FECB-413E-8BE9-0E78F0BB00E1}" dt="2022-08-05T15:28:51.999" v="78" actId="478"/>
          <ac:spMkLst>
            <pc:docMk/>
            <pc:sldMk cId="2981259720" sldId="865"/>
            <ac:spMk id="19" creationId="{9901FC6E-602C-4D87-8E0F-2F6CA731726E}"/>
          </ac:spMkLst>
        </pc:spChg>
        <pc:graphicFrameChg chg="add mod">
          <ac:chgData name="Karen Simoes | ICL" userId="cd5662ac-1bce-437a-a967-389dcd2926d3" providerId="ADAL" clId="{AB35F125-FECB-413E-8BE9-0E78F0BB00E1}" dt="2022-08-05T15:29:28.834" v="85" actId="1076"/>
          <ac:graphicFrameMkLst>
            <pc:docMk/>
            <pc:sldMk cId="2981259720" sldId="865"/>
            <ac:graphicFrameMk id="2" creationId="{EF7A0AAA-AB94-FE72-0D83-14FF915A505F}"/>
          </ac:graphicFrameMkLst>
        </pc:graphicFrameChg>
        <pc:picChg chg="del">
          <ac:chgData name="Karen Simoes | ICL" userId="cd5662ac-1bce-437a-a967-389dcd2926d3" providerId="ADAL" clId="{AB35F125-FECB-413E-8BE9-0E78F0BB00E1}" dt="2022-08-05T15:28:54.669" v="79" actId="478"/>
          <ac:picMkLst>
            <pc:docMk/>
            <pc:sldMk cId="2981259720" sldId="865"/>
            <ac:picMk id="13" creationId="{CA690181-3673-0CCD-7056-4BF5B00CB974}"/>
          </ac:picMkLst>
        </pc:picChg>
        <pc:picChg chg="del">
          <ac:chgData name="Karen Simoes | ICL" userId="cd5662ac-1bce-437a-a967-389dcd2926d3" providerId="ADAL" clId="{AB35F125-FECB-413E-8BE9-0E78F0BB00E1}" dt="2022-08-05T15:28:35.349" v="70" actId="478"/>
          <ac:picMkLst>
            <pc:docMk/>
            <pc:sldMk cId="2981259720" sldId="865"/>
            <ac:picMk id="15" creationId="{E76AE79C-80E8-1E17-86FE-CEDD2927F45E}"/>
          </ac:picMkLst>
        </pc:picChg>
        <pc:picChg chg="add del mod">
          <ac:chgData name="Karen Simoes | ICL" userId="cd5662ac-1bce-437a-a967-389dcd2926d3" providerId="ADAL" clId="{AB35F125-FECB-413E-8BE9-0E78F0BB00E1}" dt="2022-08-05T15:28:49.221" v="77" actId="1076"/>
          <ac:picMkLst>
            <pc:docMk/>
            <pc:sldMk cId="2981259720" sldId="865"/>
            <ac:picMk id="16" creationId="{BFFC9421-B0BD-D7EF-3D22-FF58004448EC}"/>
          </ac:picMkLst>
        </pc:picChg>
      </pc:sldChg>
    </pc:docChg>
  </pc:docChgLst>
  <pc:docChgLst>
    <pc:chgData name="Karen Simoes | ICL" userId="cd5662ac-1bce-437a-a967-389dcd2926d3" providerId="ADAL" clId="{3398945B-24EF-45C3-B6DF-C40E655BCD5A}"/>
    <pc:docChg chg="custSel addSld modSld">
      <pc:chgData name="Karen Simoes | ICL" userId="cd5662ac-1bce-437a-a967-389dcd2926d3" providerId="ADAL" clId="{3398945B-24EF-45C3-B6DF-C40E655BCD5A}" dt="2022-08-08T14:29:24.321" v="257" actId="1076"/>
      <pc:docMkLst>
        <pc:docMk/>
      </pc:docMkLst>
      <pc:sldChg chg="modSp mod">
        <pc:chgData name="Karen Simoes | ICL" userId="cd5662ac-1bce-437a-a967-389dcd2926d3" providerId="ADAL" clId="{3398945B-24EF-45C3-B6DF-C40E655BCD5A}" dt="2022-08-08T14:29:03.230" v="252" actId="20577"/>
        <pc:sldMkLst>
          <pc:docMk/>
          <pc:sldMk cId="3517185930" sldId="859"/>
        </pc:sldMkLst>
        <pc:spChg chg="mod">
          <ac:chgData name="Karen Simoes | ICL" userId="cd5662ac-1bce-437a-a967-389dcd2926d3" providerId="ADAL" clId="{3398945B-24EF-45C3-B6DF-C40E655BCD5A}" dt="2022-08-08T01:12:24.518" v="1" actId="27636"/>
          <ac:spMkLst>
            <pc:docMk/>
            <pc:sldMk cId="3517185930" sldId="859"/>
            <ac:spMk id="2" creationId="{5E760BA9-09D1-4B08-977C-BD2C351D5FE3}"/>
          </ac:spMkLst>
        </pc:spChg>
        <pc:spChg chg="mod">
          <ac:chgData name="Karen Simoes | ICL" userId="cd5662ac-1bce-437a-a967-389dcd2926d3" providerId="ADAL" clId="{3398945B-24EF-45C3-B6DF-C40E655BCD5A}" dt="2022-08-08T14:15:05.806" v="177" actId="20577"/>
          <ac:spMkLst>
            <pc:docMk/>
            <pc:sldMk cId="3517185930" sldId="859"/>
            <ac:spMk id="3" creationId="{BD006E88-78C8-4CF2-BFFE-DE687FB548EB}"/>
          </ac:spMkLst>
        </pc:spChg>
        <pc:spChg chg="mod">
          <ac:chgData name="Karen Simoes | ICL" userId="cd5662ac-1bce-437a-a967-389dcd2926d3" providerId="ADAL" clId="{3398945B-24EF-45C3-B6DF-C40E655BCD5A}" dt="2022-08-08T14:29:03.230" v="252" actId="20577"/>
          <ac:spMkLst>
            <pc:docMk/>
            <pc:sldMk cId="3517185930" sldId="859"/>
            <ac:spMk id="7" creationId="{3A8FA732-75E2-42A3-8AD5-F97B9FA5C414}"/>
          </ac:spMkLst>
        </pc:spChg>
        <pc:spChg chg="mod">
          <ac:chgData name="Karen Simoes | ICL" userId="cd5662ac-1bce-437a-a967-389dcd2926d3" providerId="ADAL" clId="{3398945B-24EF-45C3-B6DF-C40E655BCD5A}" dt="2022-08-08T14:28:58.926" v="247" actId="20577"/>
          <ac:spMkLst>
            <pc:docMk/>
            <pc:sldMk cId="3517185930" sldId="859"/>
            <ac:spMk id="8" creationId="{E3D28277-C4FF-4164-9D8B-BBB61A5C309B}"/>
          </ac:spMkLst>
        </pc:spChg>
        <pc:spChg chg="mod">
          <ac:chgData name="Karen Simoes | ICL" userId="cd5662ac-1bce-437a-a967-389dcd2926d3" providerId="ADAL" clId="{3398945B-24EF-45C3-B6DF-C40E655BCD5A}" dt="2022-08-08T01:14:56.141" v="63" actId="20577"/>
          <ac:spMkLst>
            <pc:docMk/>
            <pc:sldMk cId="3517185930" sldId="859"/>
            <ac:spMk id="13" creationId="{49161E1F-E118-45F4-A920-8EF3EEFE9855}"/>
          </ac:spMkLst>
        </pc:spChg>
      </pc:sldChg>
      <pc:sldChg chg="addSp delSp modSp mod">
        <pc:chgData name="Karen Simoes | ICL" userId="cd5662ac-1bce-437a-a967-389dcd2926d3" providerId="ADAL" clId="{3398945B-24EF-45C3-B6DF-C40E655BCD5A}" dt="2022-08-08T14:29:24.321" v="257" actId="1076"/>
        <pc:sldMkLst>
          <pc:docMk/>
          <pc:sldMk cId="2981259720" sldId="865"/>
        </pc:sldMkLst>
        <pc:spChg chg="mod">
          <ac:chgData name="Karen Simoes | ICL" userId="cd5662ac-1bce-437a-a967-389dcd2926d3" providerId="ADAL" clId="{3398945B-24EF-45C3-B6DF-C40E655BCD5A}" dt="2022-08-08T01:15:07.868" v="64"/>
          <ac:spMkLst>
            <pc:docMk/>
            <pc:sldMk cId="2981259720" sldId="865"/>
            <ac:spMk id="11" creationId="{193113A2-27FC-4D6A-BAE0-D1605ABE9E00}"/>
          </ac:spMkLst>
        </pc:spChg>
        <pc:graphicFrameChg chg="add del mod">
          <ac:chgData name="Karen Simoes | ICL" userId="cd5662ac-1bce-437a-a967-389dcd2926d3" providerId="ADAL" clId="{3398945B-24EF-45C3-B6DF-C40E655BCD5A}" dt="2022-08-08T14:29:06.419" v="254" actId="478"/>
          <ac:graphicFrameMkLst>
            <pc:docMk/>
            <pc:sldMk cId="2981259720" sldId="865"/>
            <ac:graphicFrameMk id="2" creationId="{E7CDBE2B-CCB0-B518-C921-846CAC45DEF4}"/>
          </ac:graphicFrameMkLst>
        </pc:graphicFrameChg>
        <pc:graphicFrameChg chg="del">
          <ac:chgData name="Karen Simoes | ICL" userId="cd5662ac-1bce-437a-a967-389dcd2926d3" providerId="ADAL" clId="{3398945B-24EF-45C3-B6DF-C40E655BCD5A}" dt="2022-08-08T01:13:01.697" v="14" actId="478"/>
          <ac:graphicFrameMkLst>
            <pc:docMk/>
            <pc:sldMk cId="2981259720" sldId="865"/>
            <ac:graphicFrameMk id="2" creationId="{EF7A0AAA-AB94-FE72-0D83-14FF915A505F}"/>
          </ac:graphicFrameMkLst>
        </pc:graphicFrameChg>
        <pc:graphicFrameChg chg="add del mod">
          <ac:chgData name="Karen Simoes | ICL" userId="cd5662ac-1bce-437a-a967-389dcd2926d3" providerId="ADAL" clId="{3398945B-24EF-45C3-B6DF-C40E655BCD5A}" dt="2022-08-08T14:25:26.327" v="229" actId="478"/>
          <ac:graphicFrameMkLst>
            <pc:docMk/>
            <pc:sldMk cId="2981259720" sldId="865"/>
            <ac:graphicFrameMk id="3" creationId="{6B7B59FF-A050-A39C-3BCC-48489D35A58F}"/>
          </ac:graphicFrameMkLst>
        </pc:graphicFrameChg>
        <pc:graphicFrameChg chg="add mod">
          <ac:chgData name="Karen Simoes | ICL" userId="cd5662ac-1bce-437a-a967-389dcd2926d3" providerId="ADAL" clId="{3398945B-24EF-45C3-B6DF-C40E655BCD5A}" dt="2022-08-08T14:29:24.321" v="257" actId="1076"/>
          <ac:graphicFrameMkLst>
            <pc:docMk/>
            <pc:sldMk cId="2981259720" sldId="865"/>
            <ac:graphicFrameMk id="6" creationId="{B57A7CA3-905E-E2C1-0716-32C61F3ED105}"/>
          </ac:graphicFrameMkLst>
        </pc:graphicFrameChg>
        <pc:picChg chg="add mod">
          <ac:chgData name="Karen Simoes | ICL" userId="cd5662ac-1bce-437a-a967-389dcd2926d3" providerId="ADAL" clId="{3398945B-24EF-45C3-B6DF-C40E655BCD5A}" dt="2022-08-08T14:25:57.308" v="239" actId="1076"/>
          <ac:picMkLst>
            <pc:docMk/>
            <pc:sldMk cId="2981259720" sldId="865"/>
            <ac:picMk id="5" creationId="{F4C20F84-0217-09E2-AEB6-9ECEA5BBF327}"/>
          </ac:picMkLst>
        </pc:picChg>
        <pc:picChg chg="add del mod">
          <ac:chgData name="Karen Simoes | ICL" userId="cd5662ac-1bce-437a-a967-389dcd2926d3" providerId="ADAL" clId="{3398945B-24EF-45C3-B6DF-C40E655BCD5A}" dt="2022-08-08T01:16:26.529" v="65" actId="478"/>
          <ac:picMkLst>
            <pc:docMk/>
            <pc:sldMk cId="2981259720" sldId="865"/>
            <ac:picMk id="7" creationId="{29A1158B-6EBF-6E27-1118-4860FB47790C}"/>
          </ac:picMkLst>
        </pc:picChg>
        <pc:picChg chg="add mod ord">
          <ac:chgData name="Karen Simoes | ICL" userId="cd5662ac-1bce-437a-a967-389dcd2926d3" providerId="ADAL" clId="{3398945B-24EF-45C3-B6DF-C40E655BCD5A}" dt="2022-08-08T14:25:52.876" v="236" actId="1076"/>
          <ac:picMkLst>
            <pc:docMk/>
            <pc:sldMk cId="2981259720" sldId="865"/>
            <ac:picMk id="8" creationId="{F515463E-A65C-8660-2151-4E5C288F2099}"/>
          </ac:picMkLst>
        </pc:picChg>
        <pc:picChg chg="del">
          <ac:chgData name="Karen Simoes | ICL" userId="cd5662ac-1bce-437a-a967-389dcd2926d3" providerId="ADAL" clId="{3398945B-24EF-45C3-B6DF-C40E655BCD5A}" dt="2022-08-08T01:13:00.726" v="13" actId="478"/>
          <ac:picMkLst>
            <pc:docMk/>
            <pc:sldMk cId="2981259720" sldId="865"/>
            <ac:picMk id="16" creationId="{BFFC9421-B0BD-D7EF-3D22-FF58004448EC}"/>
          </ac:picMkLst>
        </pc:picChg>
      </pc:sldChg>
      <pc:sldChg chg="addSp delSp modSp add mod">
        <pc:chgData name="Karen Simoes | ICL" userId="cd5662ac-1bce-437a-a967-389dcd2926d3" providerId="ADAL" clId="{3398945B-24EF-45C3-B6DF-C40E655BCD5A}" dt="2022-08-08T14:26:04.164" v="241" actId="1076"/>
        <pc:sldMkLst>
          <pc:docMk/>
          <pc:sldMk cId="3630259053" sldId="866"/>
        </pc:sldMkLst>
        <pc:graphicFrameChg chg="del">
          <ac:chgData name="Karen Simoes | ICL" userId="cd5662ac-1bce-437a-a967-389dcd2926d3" providerId="ADAL" clId="{3398945B-24EF-45C3-B6DF-C40E655BCD5A}" dt="2022-08-08T14:16:22.754" v="181" actId="478"/>
          <ac:graphicFrameMkLst>
            <pc:docMk/>
            <pc:sldMk cId="3630259053" sldId="866"/>
            <ac:graphicFrameMk id="3" creationId="{6B7B59FF-A050-A39C-3BCC-48489D35A58F}"/>
          </ac:graphicFrameMkLst>
        </pc:graphicFrameChg>
        <pc:picChg chg="del">
          <ac:chgData name="Karen Simoes | ICL" userId="cd5662ac-1bce-437a-a967-389dcd2926d3" providerId="ADAL" clId="{3398945B-24EF-45C3-B6DF-C40E655BCD5A}" dt="2022-08-08T14:16:26.257" v="182" actId="478"/>
          <ac:picMkLst>
            <pc:docMk/>
            <pc:sldMk cId="3630259053" sldId="866"/>
            <ac:picMk id="5" creationId="{F4C20F84-0217-09E2-AEB6-9ECEA5BBF327}"/>
          </ac:picMkLst>
        </pc:picChg>
        <pc:picChg chg="add mod">
          <ac:chgData name="Karen Simoes | ICL" userId="cd5662ac-1bce-437a-a967-389dcd2926d3" providerId="ADAL" clId="{3398945B-24EF-45C3-B6DF-C40E655BCD5A}" dt="2022-08-08T14:26:04.164" v="241" actId="1076"/>
          <ac:picMkLst>
            <pc:docMk/>
            <pc:sldMk cId="3630259053" sldId="866"/>
            <ac:picMk id="6" creationId="{0A1B4DEF-201F-59F7-C79E-AF88EC2CD378}"/>
          </ac:picMkLst>
        </pc:picChg>
        <pc:picChg chg="add mod">
          <ac:chgData name="Karen Simoes | ICL" userId="cd5662ac-1bce-437a-a967-389dcd2926d3" providerId="ADAL" clId="{3398945B-24EF-45C3-B6DF-C40E655BCD5A}" dt="2022-08-08T14:17:09.652" v="188" actId="1076"/>
          <ac:picMkLst>
            <pc:docMk/>
            <pc:sldMk cId="3630259053" sldId="866"/>
            <ac:picMk id="7" creationId="{CA1C99FC-3C71-69F7-2E70-F36877C3470D}"/>
          </ac:picMkLst>
        </pc:picChg>
        <pc:picChg chg="del">
          <ac:chgData name="Karen Simoes | ICL" userId="cd5662ac-1bce-437a-a967-389dcd2926d3" providerId="ADAL" clId="{3398945B-24EF-45C3-B6DF-C40E655BCD5A}" dt="2022-08-08T14:16:27.670" v="183" actId="478"/>
          <ac:picMkLst>
            <pc:docMk/>
            <pc:sldMk cId="3630259053" sldId="866"/>
            <ac:picMk id="8" creationId="{F515463E-A65C-8660-2151-4E5C288F2099}"/>
          </ac:picMkLst>
        </pc:picChg>
        <pc:picChg chg="add mod">
          <ac:chgData name="Karen Simoes | ICL" userId="cd5662ac-1bce-437a-a967-389dcd2926d3" providerId="ADAL" clId="{3398945B-24EF-45C3-B6DF-C40E655BCD5A}" dt="2022-08-08T14:19:09.008" v="216" actId="14100"/>
          <ac:picMkLst>
            <pc:docMk/>
            <pc:sldMk cId="3630259053" sldId="866"/>
            <ac:picMk id="9" creationId="{E6036036-163D-919D-7ADA-A04787E833FD}"/>
          </ac:picMkLst>
        </pc:picChg>
        <pc:picChg chg="add mod">
          <ac:chgData name="Karen Simoes | ICL" userId="cd5662ac-1bce-437a-a967-389dcd2926d3" providerId="ADAL" clId="{3398945B-24EF-45C3-B6DF-C40E655BCD5A}" dt="2022-08-08T14:19:02.103" v="212" actId="1076"/>
          <ac:picMkLst>
            <pc:docMk/>
            <pc:sldMk cId="3630259053" sldId="866"/>
            <ac:picMk id="10" creationId="{F942D565-B54D-F40D-AEA3-443744CCA2B2}"/>
          </ac:picMkLst>
        </pc:picChg>
        <pc:picChg chg="add mod">
          <ac:chgData name="Karen Simoes | ICL" userId="cd5662ac-1bce-437a-a967-389dcd2926d3" providerId="ADAL" clId="{3398945B-24EF-45C3-B6DF-C40E655BCD5A}" dt="2022-08-08T14:19:13.533" v="218" actId="1076"/>
          <ac:picMkLst>
            <pc:docMk/>
            <pc:sldMk cId="3630259053" sldId="866"/>
            <ac:picMk id="12" creationId="{E68362A5-42E2-22B7-4ED0-B7E9BA6899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58414-5202-40EC-AB31-CBB9CE8E2C9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7DF0-767B-42CF-B6AB-5FCD599FE5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14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440" defTabSz="1012038">
              <a:defRPr/>
            </a:pPr>
            <a:r>
              <a:rPr lang="pt-BR" b="1" dirty="0"/>
              <a:t>Justificativa: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Explicar sobre a situação atual da área/ diretoria/ processo que será modificado pelo projeto e porque o mesmo é necessário (HISTÓRICO/BACKGROUND).</a:t>
            </a:r>
          </a:p>
          <a:p>
            <a:pPr marL="182440" defTabSz="1012038"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Escopo: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Deve-se comentar sobre O QUE SERÁ MELHORADO, QUEM SERÁ BENEFICIADO e COMO isso vai acontecer.</a:t>
            </a:r>
          </a:p>
          <a:p>
            <a:pPr marL="182440" defTabSz="1012038">
              <a:defRPr/>
            </a:pPr>
            <a:r>
              <a:rPr lang="pt-B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Timeline</a:t>
            </a: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: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Momentos planejados (Conceito/Básico/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Plan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/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Implant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/Enc.)</a:t>
            </a:r>
          </a:p>
          <a:p>
            <a:pPr marL="182440" defTabSz="1012038"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Investimento: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Valor ano a ano em reais. Se for NO+HCR ou CR deve-se que preencher ROI e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Payback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. </a:t>
            </a:r>
          </a:p>
          <a:p>
            <a:pPr marL="182440" defTabSz="1012038">
              <a:defRPr/>
            </a:pP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Gill Sans Std" pitchFamily="34" charset="0"/>
              <a:sym typeface="GillSans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77879-18D6-48FE-8DCB-311A3B9BC7F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96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Pacotes: </a:t>
            </a:r>
            <a:r>
              <a:rPr lang="pt-BR" dirty="0"/>
              <a:t>Colar o detalhamento de custo dos pacotes.</a:t>
            </a:r>
          </a:p>
          <a:p>
            <a:r>
              <a:rPr lang="pt-BR" b="1" dirty="0"/>
              <a:t>Tela ao lado: </a:t>
            </a:r>
            <a:r>
              <a:rPr lang="pt-BR" dirty="0"/>
              <a:t>Colocar desenhos, fotos, </a:t>
            </a:r>
            <a:r>
              <a:rPr lang="pt-BR" dirty="0" err="1"/>
              <a:t>lay-outs</a:t>
            </a:r>
            <a:r>
              <a:rPr lang="pt-BR" dirty="0"/>
              <a:t>. Informações que contribuam para a aprovação e entendimento do projeto.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77879-18D6-48FE-8DCB-311A3B9BC7F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2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Pacotes: </a:t>
            </a:r>
            <a:r>
              <a:rPr lang="pt-BR" dirty="0"/>
              <a:t>Colar o detalhamento de custo dos pacotes.</a:t>
            </a:r>
          </a:p>
          <a:p>
            <a:r>
              <a:rPr lang="pt-BR" b="1" dirty="0"/>
              <a:t>Tela ao lado: </a:t>
            </a:r>
            <a:r>
              <a:rPr lang="pt-BR" dirty="0"/>
              <a:t>Colocar desenhos, fotos, </a:t>
            </a:r>
            <a:r>
              <a:rPr lang="pt-BR" dirty="0" err="1"/>
              <a:t>lay-outs</a:t>
            </a:r>
            <a:r>
              <a:rPr lang="pt-BR" dirty="0"/>
              <a:t>. Informações que contribuam para a aprovação e entendimento do projeto.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77879-18D6-48FE-8DCB-311A3B9BC7F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28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68562-1ACD-00F8-5129-CE1BE82DA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CC2C32-7C2F-D451-91CB-12980D76E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2EC300-E09C-5B71-D702-52C7837F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9B3105-76A2-0AA8-695D-86CB6262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982A6B-C648-45C9-D3E6-7CBDA36B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61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52920-7CA9-032D-B6D9-0EB083D1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E66E7F-406F-52D8-9559-F74249445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0FEA5B-AA76-0C48-E8BE-5AA04A18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612AA8-8F6C-F46B-0904-8435D19F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02D13A-F9DC-A08C-98A0-5BC0E5C2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10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4DFEEE-BBAF-B2A8-C74D-03AF16646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B0DA4A-7D66-93EF-2EA9-B6030112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84EF2-3A13-0642-6979-1A47B4EA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C35DAD-93DF-02A9-91CD-54E5704B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831ADC-449A-EA0D-F5C1-D0E8BB5E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39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ro_Pa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75DCDA01-FBDA-4CBC-81AA-87EDB24B2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6FBF4363-3684-4C5C-BFBA-09FFC6730778}"/>
              </a:ext>
            </a:extLst>
          </p:cNvPr>
          <p:cNvSpPr/>
          <p:nvPr userDrawn="1"/>
        </p:nvSpPr>
        <p:spPr>
          <a:xfrm>
            <a:off x="-2" y="394589"/>
            <a:ext cx="12192003" cy="6123010"/>
          </a:xfrm>
          <a:prstGeom prst="rect">
            <a:avLst/>
          </a:prstGeom>
          <a:solidFill>
            <a:schemeClr val="accent5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605" tIns="25802" rIns="51605" bIns="25802" rtlCol="0" anchor="ctr"/>
          <a:lstStyle/>
          <a:p>
            <a:pPr algn="ctr"/>
            <a:endParaRPr lang="pt-BR" sz="1016" dirty="0"/>
          </a:p>
        </p:txBody>
      </p:sp>
      <p:sp>
        <p:nvSpPr>
          <p:cNvPr id="16" name="AutoShape 146">
            <a:extLst>
              <a:ext uri="{FF2B5EF4-FFF2-40B4-BE49-F238E27FC236}">
                <a16:creationId xmlns:a16="http://schemas.microsoft.com/office/drawing/2014/main" id="{A5A939C7-ECCC-4440-9308-71A61A9928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0299" y="1440058"/>
            <a:ext cx="5760000" cy="2267240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AutoShape 146">
            <a:extLst>
              <a:ext uri="{FF2B5EF4-FFF2-40B4-BE49-F238E27FC236}">
                <a16:creationId xmlns:a16="http://schemas.microsoft.com/office/drawing/2014/main" id="{26585946-8CB8-46F2-BE7F-6454CE7F93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14020" y="1440058"/>
            <a:ext cx="5760000" cy="2267240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utoShape 146">
            <a:extLst>
              <a:ext uri="{FF2B5EF4-FFF2-40B4-BE49-F238E27FC236}">
                <a16:creationId xmlns:a16="http://schemas.microsoft.com/office/drawing/2014/main" id="{44BBE093-A498-4CB6-917D-3CF64FF5E4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0299" y="4201173"/>
            <a:ext cx="5760000" cy="1226021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4B11BF68-4941-41B8-86AE-C8B10F51D9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980" y="1525545"/>
            <a:ext cx="5654355" cy="2163394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37" name="Espaço Reservado para Conteúdo 9">
            <a:extLst>
              <a:ext uri="{FF2B5EF4-FFF2-40B4-BE49-F238E27FC236}">
                <a16:creationId xmlns:a16="http://schemas.microsoft.com/office/drawing/2014/main" id="{F1202408-9A4E-4701-B68F-FF97F6CD45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02144" y="1525544"/>
            <a:ext cx="5665851" cy="212150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38" name="Espaço Reservado para Conteúdo 9">
            <a:extLst>
              <a:ext uri="{FF2B5EF4-FFF2-40B4-BE49-F238E27FC236}">
                <a16:creationId xmlns:a16="http://schemas.microsoft.com/office/drawing/2014/main" id="{384824C6-0B47-4553-8549-60CE19C2BC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7980" y="4231342"/>
            <a:ext cx="5654355" cy="1195852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39" name="Espaço Reservado para Conteúdo 9">
            <a:extLst>
              <a:ext uri="{FF2B5EF4-FFF2-40B4-BE49-F238E27FC236}">
                <a16:creationId xmlns:a16="http://schemas.microsoft.com/office/drawing/2014/main" id="{29F052A3-34DC-447F-8CA7-70CAD506C0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975" y="376923"/>
            <a:ext cx="11787020" cy="61889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="1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55BDC617-7BA9-444D-B24D-3FCC8F5C37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174" y="1138499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Justificativa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96823E64-6CA3-4F59-BAEE-3C312FE5D1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6895" y="1138499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Escopo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D28CAEBB-D6A7-492D-AC17-BC489AC9A6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174" y="3883374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Timeline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48AA54B6-A3B6-41A1-A95B-933EE72AE9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6895" y="3883374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Investimento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A1319F4-3795-44E2-8A13-B9F41EA874C9}"/>
              </a:ext>
            </a:extLst>
          </p:cNvPr>
          <p:cNvGrpSpPr/>
          <p:nvPr userDrawn="1"/>
        </p:nvGrpSpPr>
        <p:grpSpPr>
          <a:xfrm>
            <a:off x="6214020" y="4016562"/>
            <a:ext cx="5760000" cy="1410631"/>
            <a:chOff x="6214020" y="3864162"/>
            <a:chExt cx="5760000" cy="1410631"/>
          </a:xfrm>
        </p:grpSpPr>
        <p:sp>
          <p:nvSpPr>
            <p:cNvPr id="20" name="AutoShape 146">
              <a:extLst>
                <a:ext uri="{FF2B5EF4-FFF2-40B4-BE49-F238E27FC236}">
                  <a16:creationId xmlns:a16="http://schemas.microsoft.com/office/drawing/2014/main" id="{D09B66DF-C094-4596-B773-723463128B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4020" y="4048771"/>
              <a:ext cx="5760000" cy="1226022"/>
            </a:xfrm>
            <a:prstGeom prst="roundRect">
              <a:avLst>
                <a:gd name="adj" fmla="val 15958"/>
              </a:avLst>
            </a:prstGeom>
            <a:solidFill>
              <a:schemeClr val="bg1"/>
            </a:solidFill>
            <a:ln w="25400" algn="ctr">
              <a:solidFill>
                <a:srgbClr val="002060"/>
              </a:solidFill>
              <a:round/>
              <a:headEnd/>
              <a:tailEnd/>
            </a:ln>
          </p:spPr>
          <p:txBody>
            <a:bodyPr lIns="81278" tIns="40639" rIns="81278" bIns="40639" anchor="ctr"/>
            <a:lstStyle/>
            <a:p>
              <a:pPr algn="just">
                <a:defRPr/>
              </a:pPr>
              <a:endParaRPr lang="pt-BR" sz="1129" dirty="0">
                <a:solidFill>
                  <a:srgbClr val="56523C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Retângulo 34">
              <a:extLst>
                <a:ext uri="{FF2B5EF4-FFF2-40B4-BE49-F238E27FC236}">
                  <a16:creationId xmlns:a16="http://schemas.microsoft.com/office/drawing/2014/main" id="{AB8FBAAD-0ECD-4830-BCC5-D76A835EB1B2}"/>
                </a:ext>
              </a:extLst>
            </p:cNvPr>
            <p:cNvSpPr/>
            <p:nvPr userDrawn="1"/>
          </p:nvSpPr>
          <p:spPr>
            <a:xfrm>
              <a:off x="6234131" y="4251335"/>
              <a:ext cx="1054557" cy="4799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>
                <a:defRPr/>
              </a:pPr>
              <a:endParaRPr lang="es-ES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CAPEX (kBRL)</a:t>
              </a:r>
              <a:endParaRPr lang="es-ES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2" name="2 Conector recto">
              <a:extLst>
                <a:ext uri="{FF2B5EF4-FFF2-40B4-BE49-F238E27FC236}">
                  <a16:creationId xmlns:a16="http://schemas.microsoft.com/office/drawing/2014/main" id="{5455BAB1-8D3C-443E-9314-25E0EBF17AD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47926" y="4812682"/>
              <a:ext cx="5500255" cy="3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ângulo 34">
              <a:extLst>
                <a:ext uri="{FF2B5EF4-FFF2-40B4-BE49-F238E27FC236}">
                  <a16:creationId xmlns:a16="http://schemas.microsoft.com/office/drawing/2014/main" id="{9DD681F2-7FAA-4DDB-97BA-83DFB386B4D6}"/>
                </a:ext>
              </a:extLst>
            </p:cNvPr>
            <p:cNvSpPr/>
            <p:nvPr userDrawn="1"/>
          </p:nvSpPr>
          <p:spPr>
            <a:xfrm>
              <a:off x="7152444" y="3864162"/>
              <a:ext cx="894481" cy="520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2022</a:t>
              </a:r>
            </a:p>
          </p:txBody>
        </p:sp>
        <p:sp>
          <p:nvSpPr>
            <p:cNvPr id="54" name="Retângulo 34">
              <a:extLst>
                <a:ext uri="{FF2B5EF4-FFF2-40B4-BE49-F238E27FC236}">
                  <a16:creationId xmlns:a16="http://schemas.microsoft.com/office/drawing/2014/main" id="{22F4A4E5-A009-40C5-8162-DB59E281A1BD}"/>
                </a:ext>
              </a:extLst>
            </p:cNvPr>
            <p:cNvSpPr/>
            <p:nvPr userDrawn="1"/>
          </p:nvSpPr>
          <p:spPr>
            <a:xfrm>
              <a:off x="8062906" y="3885735"/>
              <a:ext cx="927189" cy="476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2023</a:t>
              </a:r>
            </a:p>
          </p:txBody>
        </p:sp>
        <p:sp>
          <p:nvSpPr>
            <p:cNvPr id="55" name="Retângulo 34">
              <a:extLst>
                <a:ext uri="{FF2B5EF4-FFF2-40B4-BE49-F238E27FC236}">
                  <a16:creationId xmlns:a16="http://schemas.microsoft.com/office/drawing/2014/main" id="{58F91CAE-8ABD-48FF-914A-D28EFD8ACEFC}"/>
                </a:ext>
              </a:extLst>
            </p:cNvPr>
            <p:cNvSpPr/>
            <p:nvPr userDrawn="1"/>
          </p:nvSpPr>
          <p:spPr>
            <a:xfrm>
              <a:off x="10964941" y="4038129"/>
              <a:ext cx="741680" cy="192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t"/>
            <a:lstStyle/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Total</a:t>
              </a:r>
            </a:p>
          </p:txBody>
        </p:sp>
        <p:sp>
          <p:nvSpPr>
            <p:cNvPr id="56" name="Retângulo 34">
              <a:extLst>
                <a:ext uri="{FF2B5EF4-FFF2-40B4-BE49-F238E27FC236}">
                  <a16:creationId xmlns:a16="http://schemas.microsoft.com/office/drawing/2014/main" id="{D48528F7-A7EF-4556-BEED-E52CE357B788}"/>
                </a:ext>
              </a:extLst>
            </p:cNvPr>
            <p:cNvSpPr/>
            <p:nvPr userDrawn="1"/>
          </p:nvSpPr>
          <p:spPr>
            <a:xfrm>
              <a:off x="8975086" y="3885735"/>
              <a:ext cx="927189" cy="476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2024</a:t>
              </a:r>
            </a:p>
          </p:txBody>
        </p:sp>
        <p:sp>
          <p:nvSpPr>
            <p:cNvPr id="57" name="Retângulo 34">
              <a:extLst>
                <a:ext uri="{FF2B5EF4-FFF2-40B4-BE49-F238E27FC236}">
                  <a16:creationId xmlns:a16="http://schemas.microsoft.com/office/drawing/2014/main" id="{D78940A0-886E-4D25-BCC4-B23F49E0596A}"/>
                </a:ext>
              </a:extLst>
            </p:cNvPr>
            <p:cNvSpPr/>
            <p:nvPr userDrawn="1"/>
          </p:nvSpPr>
          <p:spPr>
            <a:xfrm>
              <a:off x="9877740" y="3885735"/>
              <a:ext cx="927189" cy="476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2025</a:t>
              </a:r>
            </a:p>
          </p:txBody>
        </p:sp>
      </p:grpSp>
      <p:sp>
        <p:nvSpPr>
          <p:cNvPr id="58" name="Retângulo 34">
            <a:extLst>
              <a:ext uri="{FF2B5EF4-FFF2-40B4-BE49-F238E27FC236}">
                <a16:creationId xmlns:a16="http://schemas.microsoft.com/office/drawing/2014/main" id="{E510A0FD-CDC0-4ED2-B425-BDB7E166E8DC}"/>
              </a:ext>
            </a:extLst>
          </p:cNvPr>
          <p:cNvSpPr/>
          <p:nvPr userDrawn="1"/>
        </p:nvSpPr>
        <p:spPr>
          <a:xfrm>
            <a:off x="9090503" y="4997365"/>
            <a:ext cx="1139997" cy="503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0" tIns="54005" rIns="108010" bIns="54005" anchor="ctr"/>
          <a:lstStyle/>
          <a:p>
            <a:pPr>
              <a:defRPr/>
            </a:pPr>
            <a:r>
              <a:rPr lang="es-ES" sz="1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Payback</a:t>
            </a:r>
            <a:endParaRPr lang="es-ES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Espaço Reservado para Conteúdo 9">
            <a:extLst>
              <a:ext uri="{FF2B5EF4-FFF2-40B4-BE49-F238E27FC236}">
                <a16:creationId xmlns:a16="http://schemas.microsoft.com/office/drawing/2014/main" id="{523AFD9A-9370-4F7C-9D88-85B564FCC772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7224188" y="4597096"/>
            <a:ext cx="750992" cy="324565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0" name="Espaço Reservado para Conteúdo 9">
            <a:extLst>
              <a:ext uri="{FF2B5EF4-FFF2-40B4-BE49-F238E27FC236}">
                <a16:creationId xmlns:a16="http://schemas.microsoft.com/office/drawing/2014/main" id="{37DAF8B0-011F-4FD0-849B-BDE5E0A11EB7}"/>
              </a:ext>
            </a:extLst>
          </p:cNvPr>
          <p:cNvSpPr>
            <a:spLocks noGrp="1"/>
          </p:cNvSpPr>
          <p:nvPr userDrawn="1">
            <p:ph sz="quarter" idx="17"/>
          </p:nvPr>
        </p:nvSpPr>
        <p:spPr>
          <a:xfrm>
            <a:off x="10896935" y="4574320"/>
            <a:ext cx="8776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1" name="Espaço Reservado para Conteúdo 9">
            <a:extLst>
              <a:ext uri="{FF2B5EF4-FFF2-40B4-BE49-F238E27FC236}">
                <a16:creationId xmlns:a16="http://schemas.microsoft.com/office/drawing/2014/main" id="{C1F80F00-0CEC-4BF4-B16F-16E44AB7E4E8}"/>
              </a:ext>
            </a:extLst>
          </p:cNvPr>
          <p:cNvSpPr>
            <a:spLocks noGrp="1"/>
          </p:cNvSpPr>
          <p:nvPr userDrawn="1">
            <p:ph sz="quarter" idx="18"/>
          </p:nvPr>
        </p:nvSpPr>
        <p:spPr>
          <a:xfrm>
            <a:off x="8151004" y="4585919"/>
            <a:ext cx="7509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2" name="Espaço Reservado para Conteúdo 9">
            <a:extLst>
              <a:ext uri="{FF2B5EF4-FFF2-40B4-BE49-F238E27FC236}">
                <a16:creationId xmlns:a16="http://schemas.microsoft.com/office/drawing/2014/main" id="{FDAFA7C4-CC89-40CF-A0C5-15BDBFEDC4F9}"/>
              </a:ext>
            </a:extLst>
          </p:cNvPr>
          <p:cNvSpPr>
            <a:spLocks noGrp="1"/>
          </p:cNvSpPr>
          <p:nvPr userDrawn="1">
            <p:ph sz="quarter" idx="19"/>
          </p:nvPr>
        </p:nvSpPr>
        <p:spPr>
          <a:xfrm>
            <a:off x="9965838" y="4589644"/>
            <a:ext cx="7509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3" name="Espaço Reservado para Conteúdo 9">
            <a:extLst>
              <a:ext uri="{FF2B5EF4-FFF2-40B4-BE49-F238E27FC236}">
                <a16:creationId xmlns:a16="http://schemas.microsoft.com/office/drawing/2014/main" id="{0097BCAA-BD65-4E72-A256-487BE4673604}"/>
              </a:ext>
            </a:extLst>
          </p:cNvPr>
          <p:cNvSpPr>
            <a:spLocks noGrp="1"/>
          </p:cNvSpPr>
          <p:nvPr userDrawn="1">
            <p:ph sz="quarter" idx="20"/>
          </p:nvPr>
        </p:nvSpPr>
        <p:spPr>
          <a:xfrm>
            <a:off x="9063184" y="4582194"/>
            <a:ext cx="7509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DEF0433B-76A5-4877-8623-B5A476A2EC9E}"/>
              </a:ext>
            </a:extLst>
          </p:cNvPr>
          <p:cNvSpPr/>
          <p:nvPr userDrawn="1"/>
        </p:nvSpPr>
        <p:spPr>
          <a:xfrm>
            <a:off x="7435620" y="4999005"/>
            <a:ext cx="830435" cy="50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0" tIns="54005" rIns="108010" bIns="54005" anchor="ctr"/>
          <a:lstStyle/>
          <a:p>
            <a:pPr>
              <a:defRPr/>
            </a:pPr>
            <a:r>
              <a:rPr lang="es-E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ROI</a:t>
            </a:r>
          </a:p>
        </p:txBody>
      </p:sp>
      <p:sp>
        <p:nvSpPr>
          <p:cNvPr id="65" name="Espaço Reservado para Conteúdo 9">
            <a:extLst>
              <a:ext uri="{FF2B5EF4-FFF2-40B4-BE49-F238E27FC236}">
                <a16:creationId xmlns:a16="http://schemas.microsoft.com/office/drawing/2014/main" id="{4C568739-8B53-472A-9F5B-FD4CAD9E9A02}"/>
              </a:ext>
            </a:extLst>
          </p:cNvPr>
          <p:cNvSpPr>
            <a:spLocks noGrp="1"/>
          </p:cNvSpPr>
          <p:nvPr userDrawn="1">
            <p:ph sz="quarter" idx="23"/>
          </p:nvPr>
        </p:nvSpPr>
        <p:spPr>
          <a:xfrm>
            <a:off x="9927739" y="5086724"/>
            <a:ext cx="750992" cy="324565"/>
          </a:xfrm>
          <a:ln>
            <a:noFill/>
          </a:ln>
        </p:spPr>
        <p:txBody>
          <a:bodyPr anchor="ctr">
            <a:normAutofit/>
          </a:bodyPr>
          <a:lstStyle>
            <a:lvl1pPr marL="0" indent="0" algn="just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6" name="Espaço Reservado para Conteúdo 9">
            <a:extLst>
              <a:ext uri="{FF2B5EF4-FFF2-40B4-BE49-F238E27FC236}">
                <a16:creationId xmlns:a16="http://schemas.microsoft.com/office/drawing/2014/main" id="{AE718E3A-399B-4227-B500-D5A1ACA96A43}"/>
              </a:ext>
            </a:extLst>
          </p:cNvPr>
          <p:cNvSpPr>
            <a:spLocks noGrp="1"/>
          </p:cNvSpPr>
          <p:nvPr userDrawn="1">
            <p:ph sz="quarter" idx="24"/>
          </p:nvPr>
        </p:nvSpPr>
        <p:spPr>
          <a:xfrm>
            <a:off x="7927287" y="5086724"/>
            <a:ext cx="750992" cy="324565"/>
          </a:xfrm>
          <a:ln>
            <a:noFill/>
          </a:ln>
        </p:spPr>
        <p:txBody>
          <a:bodyPr anchor="ctr">
            <a:normAutofit/>
          </a:bodyPr>
          <a:lstStyle>
            <a:lvl1pPr marL="0" indent="0" algn="just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A6FA4B05-6E94-44C9-B6E9-2DCDF1FDA0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298" y="5673423"/>
            <a:ext cx="11787697" cy="7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7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ro_Pa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0428C4B-D6D7-4DFF-AC13-D981E56E1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5DB78D21-5BDC-4420-8EBB-471FF055D57E}"/>
              </a:ext>
            </a:extLst>
          </p:cNvPr>
          <p:cNvSpPr/>
          <p:nvPr userDrawn="1"/>
        </p:nvSpPr>
        <p:spPr>
          <a:xfrm>
            <a:off x="-2" y="394589"/>
            <a:ext cx="12192003" cy="6123010"/>
          </a:xfrm>
          <a:prstGeom prst="rect">
            <a:avLst/>
          </a:prstGeom>
          <a:solidFill>
            <a:schemeClr val="accent5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605" tIns="25802" rIns="51605" bIns="25802" rtlCol="0" anchor="ctr"/>
          <a:lstStyle/>
          <a:p>
            <a:pPr algn="ctr"/>
            <a:endParaRPr lang="pt-BR" sz="1016" dirty="0"/>
          </a:p>
        </p:txBody>
      </p:sp>
      <p:sp>
        <p:nvSpPr>
          <p:cNvPr id="16" name="AutoShape 146">
            <a:extLst>
              <a:ext uri="{FF2B5EF4-FFF2-40B4-BE49-F238E27FC236}">
                <a16:creationId xmlns:a16="http://schemas.microsoft.com/office/drawing/2014/main" id="{A5A939C7-ECCC-4440-9308-71A61A9928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0458" y="1484458"/>
            <a:ext cx="11911087" cy="4880831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Espaço Reservado para Conteúdo 9">
            <a:extLst>
              <a:ext uri="{FF2B5EF4-FFF2-40B4-BE49-F238E27FC236}">
                <a16:creationId xmlns:a16="http://schemas.microsoft.com/office/drawing/2014/main" id="{71BE1252-E048-469E-BFA5-407F28309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984" y="1576992"/>
            <a:ext cx="5732018" cy="4788300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30" name="Espaço Reservado para Conteúdo 9">
            <a:extLst>
              <a:ext uri="{FF2B5EF4-FFF2-40B4-BE49-F238E27FC236}">
                <a16:creationId xmlns:a16="http://schemas.microsoft.com/office/drawing/2014/main" id="{3F8032F6-7299-4A0E-9D81-6706EE4404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975" y="376923"/>
            <a:ext cx="11787020" cy="61889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="1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80096C3-E238-4ABF-AED8-982CBB4F996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76991"/>
            <a:ext cx="0" cy="478830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Conteúdo 9">
            <a:extLst>
              <a:ext uri="{FF2B5EF4-FFF2-40B4-BE49-F238E27FC236}">
                <a16:creationId xmlns:a16="http://schemas.microsoft.com/office/drawing/2014/main" id="{71763BD7-1925-477C-88CD-9CEFBE278B6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1" y="1576478"/>
            <a:ext cx="5955544" cy="4807472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1A8E08-9A63-48F0-97BC-5986CCFEFB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174" y="1138499"/>
            <a:ext cx="339157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Base Orçamentária | Pacotes</a:t>
            </a:r>
          </a:p>
        </p:txBody>
      </p:sp>
    </p:spTree>
    <p:extLst>
      <p:ext uri="{BB962C8B-B14F-4D97-AF65-F5344CB8AC3E}">
        <p14:creationId xmlns:p14="http://schemas.microsoft.com/office/powerpoint/2010/main" val="270112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3810C-2B27-E044-7304-CB0ABBBC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6DD346-896D-D297-233E-242B8D2B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D0685-3764-C6B3-8D70-D7978D7E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550624-0A7A-6A0E-7DF9-7D630407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7A1A78-6387-66AC-690B-DBAAC9F3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31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2B468-9F17-D073-2E2B-6C9E4283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CFC39F-9BCF-FBD4-E73A-0DF6F2981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D7B6E8-8B71-A074-E137-475CCA98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244DF2-05B1-7BF7-EE13-0AF2722D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A1FD2C-58C2-BA33-0D5C-2AEDB480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26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751BF-1268-D444-1443-06F8F63D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F55551-0213-138A-0D84-0CC436A17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C0589E-270E-6AC0-C391-11882C681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75CE69-B3A8-1B10-C489-04CF52D9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1CA927-AB23-01A5-2610-359AD60E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D00072-FD69-8447-7446-0EE98C82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88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40B41-2C22-D9B7-6A2C-80A372A2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F54C60-22E8-4D6D-C519-E989E6041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C6AB8F-DC37-C777-245D-F0C89A448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599AC-ABF0-CA0B-88C8-77B254B21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A9A999-139B-2233-C6CB-E067E7AE6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B34D3C-5EAB-AD9F-6656-80C4E010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133AE2-426C-5598-D79F-C87142AE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BC2550-5286-9BEE-00A5-7A7EE127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9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EFA77-B320-0274-8B0E-A5429326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CF72CE-7D1F-1FA4-A858-18A91F63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6E9DF9-4CCC-12F7-F900-061F1EF6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A12818-DC7F-3CFF-1DE4-177DD4D7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8AAFFA3-E367-92D4-18EA-5D06F18A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AA1BE2-2267-0E09-53B2-4EB5C42F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9512FE-49D0-1A7F-B2B8-50F8855B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05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42810-81C6-1680-E28B-B11867AE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433ADA-CD53-6600-F2F4-F5D64C37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CFD7AE-8C1F-48D1-6546-5E73D8EF3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4403F-52EC-AE1A-B922-1800AFD0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B0F120-E65E-745A-1490-108CB30E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48A0E2-B32C-DA03-582D-E395F16B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82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3ABF7-18B8-DAA9-DBAB-9A547D7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C41F4EA-36F9-28BE-A654-1B0E749D8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5E78AD-FC0A-5877-6B8F-9F5E9B312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FC38EB-28E1-8828-FC7F-8F989EFE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9EC66F-208A-084D-91EF-363CF555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73174A-ADAD-8174-0E3C-58F2B526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0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6016C12-B5DE-222F-B83B-5BC963F9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FC9143-AA0A-1575-32C1-228B23818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82A849-01F3-CE19-1FB7-E9D0A8FEE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AC66-F01F-4808-A296-EDFF9E8A0BE6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C23FDD-997E-DC33-F3DB-B89A0FC20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1E83F6-DDCB-2A1A-8BD3-6FAACCECE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D5D9-45E2-4E9C-B908-62A424082A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76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E760BA9-09D1-4B08-977C-BD2C351D5F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6245" y="1525544"/>
            <a:ext cx="5654355" cy="2163394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Atualmente, o armazenamento de resíduos sólidos na unidade de Jacareí I encontra-se em desacordo com as normas técnicas vigentes acerca do assunto.</a:t>
            </a:r>
          </a:p>
          <a:p>
            <a:r>
              <a:rPr lang="pt-BR" dirty="0"/>
              <a:t>Além de não existir uma central de resíduos para armazenamento dos sólidos, os mesmos encontram-se em diversos pontos da empresa que não atendem aos requisitos de segurança como isolamento da área e identificação.</a:t>
            </a:r>
          </a:p>
          <a:p>
            <a:r>
              <a:rPr lang="pt-BR" dirty="0"/>
              <a:t>Alguns resíduos encontram-se acondicionados de maneira inadequada, por exemplo: resíduos dentro de big </a:t>
            </a:r>
            <a:r>
              <a:rPr lang="pt-BR" dirty="0" err="1"/>
              <a:t>bag´s</a:t>
            </a:r>
            <a:r>
              <a:rPr lang="pt-BR" dirty="0"/>
              <a:t> no decorrer das áreas.</a:t>
            </a:r>
          </a:p>
          <a:p>
            <a:r>
              <a:rPr lang="pt-BR" dirty="0"/>
              <a:t>Foi encontrado também armazenamento incorreto de resíduos perigosos como óleos e efluentes industriais que, em caso de vazamentos, pode causar contaminação ao solo próximo.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006E88-78C8-4CF2-BFFE-DE687FB548E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30258" y="1573240"/>
            <a:ext cx="5665851" cy="185576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Instalação de uma nova central de armazenamento de resíduos não perigosos conforme NBR 11174;</a:t>
            </a:r>
          </a:p>
          <a:p>
            <a:pPr marL="285750" indent="-285750">
              <a:buFontTx/>
              <a:buChar char="-"/>
            </a:pPr>
            <a:r>
              <a:rPr lang="pt-BR" dirty="0"/>
              <a:t>Instalar uma nova central de armazenamento de resíduos perigosos conforme NBR 12235;</a:t>
            </a:r>
          </a:p>
          <a:p>
            <a:pPr marL="285750" indent="-285750">
              <a:buFontTx/>
              <a:buChar char="-"/>
            </a:pPr>
            <a:r>
              <a:rPr lang="pt-BR" dirty="0"/>
              <a:t>Adequação dos locais de armazenamento dos resíduos que por motivos estratégicos/operacionais não possam ser inseridos na nova baia;</a:t>
            </a:r>
          </a:p>
          <a:p>
            <a:pPr marL="285750" indent="-285750">
              <a:buFontTx/>
              <a:buChar char="-"/>
            </a:pPr>
            <a:r>
              <a:rPr lang="pt-BR" dirty="0"/>
              <a:t>Aquisição de recipientes (caçambas PVC) para armazenar corretamente os resíduos .</a:t>
            </a:r>
          </a:p>
          <a:p>
            <a:pPr algn="l"/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EB2906-C56E-4574-8355-9E7B432EED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10425" y="4582194"/>
            <a:ext cx="764755" cy="339467"/>
          </a:xfrm>
        </p:spPr>
        <p:txBody>
          <a:bodyPr>
            <a:normAutofit/>
          </a:bodyPr>
          <a:lstStyle/>
          <a:p>
            <a:r>
              <a:rPr lang="pt-BR" dirty="0"/>
              <a:t>-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A8FA732-75E2-42A3-8AD5-F97B9FA5C41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pt-BR" dirty="0"/>
              <a:t>343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3D28277-C4FF-4164-9D8B-BBB61A5C309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pt-BR"/>
              <a:t>225</a:t>
            </a:r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347562A2-3CE9-420C-8EBD-C8304A4DA78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pt-BR" dirty="0"/>
              <a:t>-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8CBF36ED-48B9-4A6D-BA2D-493B6186ACE2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pt-BR" dirty="0"/>
              <a:t>-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C56566B-7A34-49ED-ACDF-4FED2A3E2AA4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pt-BR" dirty="0"/>
              <a:t>N/A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41F140B6-7AC4-413A-8CD9-0C3722B4B0DE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pt-BR" dirty="0"/>
              <a:t>N/A</a:t>
            </a:r>
          </a:p>
        </p:txBody>
      </p:sp>
      <p:sp>
        <p:nvSpPr>
          <p:cNvPr id="13" name="Espaço Reservado para Conteúdo 1">
            <a:extLst>
              <a:ext uri="{FF2B5EF4-FFF2-40B4-BE49-F238E27FC236}">
                <a16:creationId xmlns:a16="http://schemas.microsoft.com/office/drawing/2014/main" id="{49161E1F-E118-45F4-A920-8EF3EEFE9855}"/>
              </a:ext>
            </a:extLst>
          </p:cNvPr>
          <p:cNvSpPr txBox="1">
            <a:spLocks/>
          </p:cNvSpPr>
          <p:nvPr/>
        </p:nvSpPr>
        <p:spPr>
          <a:xfrm>
            <a:off x="333375" y="401507"/>
            <a:ext cx="11787020" cy="618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932 - Adequações baias de resíduos – JAC I</a:t>
            </a:r>
            <a:endParaRPr lang="pt-BR" sz="1800" b="1" dirty="0">
              <a:latin typeface="Gill Sans Std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8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163A62-5390-483F-BA4A-9927D0255B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6456" y="1576478"/>
            <a:ext cx="5955544" cy="4807472"/>
          </a:xfrm>
        </p:spPr>
        <p:txBody>
          <a:bodyPr/>
          <a:lstStyle/>
          <a:p>
            <a:r>
              <a:rPr lang="pt-BR" dirty="0"/>
              <a:t>        .</a:t>
            </a:r>
          </a:p>
        </p:txBody>
      </p:sp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193113A2-27FC-4D6A-BAE0-D1605ABE9E00}"/>
              </a:ext>
            </a:extLst>
          </p:cNvPr>
          <p:cNvSpPr txBox="1">
            <a:spLocks/>
          </p:cNvSpPr>
          <p:nvPr/>
        </p:nvSpPr>
        <p:spPr>
          <a:xfrm>
            <a:off x="333375" y="401507"/>
            <a:ext cx="11787020" cy="618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932 - Adequações baias de resíduos – JAC I</a:t>
            </a:r>
            <a:endParaRPr lang="pt-BR" sz="1800" b="1" dirty="0">
              <a:latin typeface="Gill Sans Std ExtraBold" pitchFamily="34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C20F84-0217-09E2-AEB6-9ECEA5BBF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06" y="1685790"/>
            <a:ext cx="3861411" cy="20509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515463E-A65C-8660-2151-4E5C288F2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805" y="3819810"/>
            <a:ext cx="4135771" cy="219334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EA78AA7-AB04-D94B-06F1-DFC346EA6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56" y="1845181"/>
            <a:ext cx="5078282" cy="41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163A62-5390-483F-BA4A-9927D0255B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6456" y="1576478"/>
            <a:ext cx="5955544" cy="4807472"/>
          </a:xfrm>
        </p:spPr>
        <p:txBody>
          <a:bodyPr/>
          <a:lstStyle/>
          <a:p>
            <a:r>
              <a:rPr lang="pt-BR" dirty="0"/>
              <a:t>        .</a:t>
            </a:r>
          </a:p>
        </p:txBody>
      </p:sp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193113A2-27FC-4D6A-BAE0-D1605ABE9E00}"/>
              </a:ext>
            </a:extLst>
          </p:cNvPr>
          <p:cNvSpPr txBox="1">
            <a:spLocks/>
          </p:cNvSpPr>
          <p:nvPr/>
        </p:nvSpPr>
        <p:spPr>
          <a:xfrm>
            <a:off x="333375" y="401507"/>
            <a:ext cx="11787020" cy="618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932 - Adequações baias de resíduos – JAC I</a:t>
            </a:r>
            <a:endParaRPr lang="pt-BR" sz="1800" b="1" dirty="0">
              <a:latin typeface="Gill Sans Std ExtraBold" pitchFamily="34" charset="0"/>
            </a:endParaRPr>
          </a:p>
          <a:p>
            <a:endParaRPr lang="pt-BR" dirty="0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CA1C99FC-3C71-69F7-2E70-F36877C347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01157" y="1728132"/>
            <a:ext cx="2419995" cy="1996580"/>
          </a:xfrm>
          <a:prstGeom prst="roundRect">
            <a:avLst>
              <a:gd name="adj" fmla="val 16667"/>
            </a:avLst>
          </a:prstGeom>
          <a:ln w="190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Espaço Reservado para Conteúdo 9">
            <a:extLst>
              <a:ext uri="{FF2B5EF4-FFF2-40B4-BE49-F238E27FC236}">
                <a16:creationId xmlns:a16="http://schemas.microsoft.com/office/drawing/2014/main" id="{E6036036-163D-919D-7ADA-A04787E83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3374" y="3967993"/>
            <a:ext cx="2556566" cy="1913909"/>
          </a:xfrm>
          <a:prstGeom prst="roundRect">
            <a:avLst>
              <a:gd name="adj" fmla="val 16667"/>
            </a:avLst>
          </a:prstGeom>
          <a:ln w="190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Espaço Reservado para Conteúdo 7">
            <a:extLst>
              <a:ext uri="{FF2B5EF4-FFF2-40B4-BE49-F238E27FC236}">
                <a16:creationId xmlns:a16="http://schemas.microsoft.com/office/drawing/2014/main" id="{F942D565-B54D-F40D-AEA3-443744CCA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56" y="1698408"/>
            <a:ext cx="2518212" cy="2036798"/>
          </a:xfrm>
          <a:prstGeom prst="roundRect">
            <a:avLst>
              <a:gd name="adj" fmla="val 16667"/>
            </a:avLst>
          </a:prstGeom>
          <a:ln w="190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Espaço Reservado para Conteúdo 10" descr="Uma imagem contendo edifício, no interior, pequeno, banco&#10;&#10;Descrição gerada automaticamente">
            <a:extLst>
              <a:ext uri="{FF2B5EF4-FFF2-40B4-BE49-F238E27FC236}">
                <a16:creationId xmlns:a16="http://schemas.microsoft.com/office/drawing/2014/main" id="{E68362A5-42E2-22B7-4ED0-B7E9BA6899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57"/>
          <a:stretch/>
        </p:blipFill>
        <p:spPr>
          <a:xfrm>
            <a:off x="3459399" y="3885323"/>
            <a:ext cx="2219947" cy="1996579"/>
          </a:xfrm>
          <a:prstGeom prst="roundRect">
            <a:avLst>
              <a:gd name="adj" fmla="val 16667"/>
            </a:avLst>
          </a:prstGeom>
          <a:ln w="190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A1B4DEF-201F-59F7-C79E-AF88EC2CD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478" y="2119440"/>
            <a:ext cx="5215275" cy="35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59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185BD7102C42B2EC6ADE4449DCBA" ma:contentTypeVersion="17" ma:contentTypeDescription="Crie um novo documento." ma:contentTypeScope="" ma:versionID="6463da57faef4fb57d5fd7de8f31854e">
  <xsd:schema xmlns:xsd="http://www.w3.org/2001/XMLSchema" xmlns:xs="http://www.w3.org/2001/XMLSchema" xmlns:p="http://schemas.microsoft.com/office/2006/metadata/properties" xmlns:ns2="69717a94-1b9a-4ab7-bbe6-c7b271a90916" xmlns:ns3="bee5f45c-8306-44e6-82ab-1222d0764321" targetNamespace="http://schemas.microsoft.com/office/2006/metadata/properties" ma:root="true" ma:fieldsID="e9446d37f487891c051139625ec01ae3" ns2:_="" ns3:_="">
    <xsd:import namespace="69717a94-1b9a-4ab7-bbe6-c7b271a90916"/>
    <xsd:import namespace="bee5f45c-8306-44e6-82ab-1222d07643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17a94-1b9a-4ab7-bbe6-c7b271a909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56c75357-09a3-42ac-b7f2-1246390df0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5f45c-8306-44e6-82ab-1222d076432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29d83e8-66f2-4c02-a414-f1d224252ce2}" ma:internalName="TaxCatchAll" ma:showField="CatchAllData" ma:web="bee5f45c-8306-44e6-82ab-1222d07643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e5f45c-8306-44e6-82ab-1222d0764321" xsi:nil="true"/>
    <lcf76f155ced4ddcb4097134ff3c332f xmlns="69717a94-1b9a-4ab7-bbe6-c7b271a909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4D6153-648B-4211-95FA-4A6D7A8F1C37}"/>
</file>

<file path=customXml/itemProps2.xml><?xml version="1.0" encoding="utf-8"?>
<ds:datastoreItem xmlns:ds="http://schemas.openxmlformats.org/officeDocument/2006/customXml" ds:itemID="{B2BABCD0-6A3B-406A-9692-ED621D2489A9}"/>
</file>

<file path=customXml/itemProps3.xml><?xml version="1.0" encoding="utf-8"?>
<ds:datastoreItem xmlns:ds="http://schemas.openxmlformats.org/officeDocument/2006/customXml" ds:itemID="{4A475D32-EA47-4664-8377-AA8C132412E5}"/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366</Words>
  <Application>Microsoft Office PowerPoint</Application>
  <PresentationFormat>Widescreen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Gill Sans Std</vt:lpstr>
      <vt:lpstr>Gill Sans Std ExtraBold</vt:lpstr>
      <vt:lpstr>Segoe UI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JESSICA LEMOS | ICL</dc:creator>
  <cp:lastModifiedBy>Vinicius Povoas</cp:lastModifiedBy>
  <cp:revision>8</cp:revision>
  <dcterms:created xsi:type="dcterms:W3CDTF">2022-07-18T14:48:53Z</dcterms:created>
  <dcterms:modified xsi:type="dcterms:W3CDTF">2022-08-08T16:40:52Z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0x0101004F3A185BD7102C42B2EC6ADE4449DCBA</vt:lpwstr>
  </property>
  <property fmtid="{D5CDD505-2E9C-101B-9397-08002B2CF9AE}" pid="3" name="Order">
    <vt:r8>17836800</vt:r8>
  </property>
  <property fmtid="{D5CDD505-2E9C-101B-9397-08002B2CF9AE}" pid="4" name="MediaServiceImageTags">
    <vt:lpwstr/>
  </property>
</Properties>
</file>